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70" r:id="rId12"/>
    <p:sldId id="311" r:id="rId13"/>
    <p:sldId id="331" r:id="rId14"/>
    <p:sldId id="333" r:id="rId15"/>
    <p:sldId id="312" r:id="rId16"/>
    <p:sldId id="332" r:id="rId17"/>
    <p:sldId id="309" r:id="rId18"/>
    <p:sldId id="268" r:id="rId19"/>
    <p:sldId id="271" r:id="rId20"/>
    <p:sldId id="275" r:id="rId21"/>
    <p:sldId id="274" r:id="rId22"/>
    <p:sldId id="335" r:id="rId23"/>
    <p:sldId id="306" r:id="rId24"/>
    <p:sldId id="307" r:id="rId25"/>
    <p:sldId id="277" r:id="rId26"/>
    <p:sldId id="316" r:id="rId27"/>
    <p:sldId id="279" r:id="rId28"/>
    <p:sldId id="280" r:id="rId29"/>
    <p:sldId id="281" r:id="rId30"/>
    <p:sldId id="321" r:id="rId31"/>
    <p:sldId id="302" r:id="rId32"/>
    <p:sldId id="301" r:id="rId33"/>
    <p:sldId id="320" r:id="rId34"/>
    <p:sldId id="322" r:id="rId35"/>
    <p:sldId id="323" r:id="rId36"/>
    <p:sldId id="327" r:id="rId37"/>
    <p:sldId id="328" r:id="rId38"/>
    <p:sldId id="334" r:id="rId39"/>
    <p:sldId id="329" r:id="rId40"/>
    <p:sldId id="330" r:id="rId41"/>
    <p:sldId id="319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DA3E"/>
    <a:srgbClr val="8DE781"/>
    <a:srgbClr val="F1D973"/>
    <a:srgbClr val="ECCB40"/>
    <a:srgbClr val="0000FF"/>
    <a:srgbClr val="FE9250"/>
    <a:srgbClr val="E9D8B5"/>
    <a:srgbClr val="FFDED1"/>
    <a:srgbClr val="BAE5F4"/>
    <a:srgbClr val="DAC9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32" autoAdjust="0"/>
    <p:restoredTop sz="99404" autoAdjust="0"/>
  </p:normalViewPr>
  <p:slideViewPr>
    <p:cSldViewPr>
      <p:cViewPr varScale="1">
        <p:scale>
          <a:sx n="86" d="100"/>
          <a:sy n="86" d="100"/>
        </p:scale>
        <p:origin x="86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C3BDD-C7CC-4D70-8284-71B71B420561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43568-6D9A-4D24-BE2B-455FBD76C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08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43568-6D9A-4D24-BE2B-455FBD76C4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67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85FA8BE-B13B-4632-95DB-E4B7367C65C5}" type="slidenum">
              <a:rPr lang="en-US" sz="1200" smtClean="0"/>
              <a:pPr eaLnBrk="1" hangingPunct="1"/>
              <a:t>22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1727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FontTx/>
              <a:buChar char="•"/>
            </a:pPr>
            <a:r>
              <a:rPr lang="en-US" altLang="en-US"/>
              <a:t>First we have the processes that matter in the Caribbean Basin.</a:t>
            </a:r>
          </a:p>
          <a:p>
            <a:pPr marL="228600" indent="-228600">
              <a:buFontTx/>
              <a:buChar char="•"/>
            </a:pPr>
            <a:r>
              <a:rPr lang="en-US" altLang="en-US"/>
              <a:t>Then we have their reflection in model variables.</a:t>
            </a:r>
          </a:p>
          <a:p>
            <a:pPr marL="228600" indent="-228600">
              <a:buFontTx/>
              <a:buChar char="•"/>
            </a:pPr>
            <a:r>
              <a:rPr lang="en-US" altLang="en-US"/>
              <a:t>Finally a cross section showing the interaction between these processes and their signature in convection.</a:t>
            </a:r>
          </a:p>
          <a:p>
            <a:pPr marL="228600" indent="-228600"/>
            <a:endParaRPr lang="en-US" altLang="en-US"/>
          </a:p>
          <a:p>
            <a:pPr marL="228600" indent="-228600"/>
            <a:endParaRPr lang="en-US" altLang="en-US"/>
          </a:p>
          <a:p>
            <a:pPr marL="228600" indent="-228600"/>
            <a:r>
              <a:rPr lang="en-US" altLang="en-US"/>
              <a:t>Explain processes in the Caribbean that matter.</a:t>
            </a:r>
          </a:p>
          <a:p>
            <a:pPr marL="228600" indent="-228600"/>
            <a:endParaRPr lang="en-US" altLang="en-US"/>
          </a:p>
          <a:p>
            <a:pPr marL="228600" indent="-228600"/>
            <a:r>
              <a:rPr lang="en-US" altLang="en-US"/>
              <a:t>-In the Caribbean Basin, as in most areas within the Tropics, convection prefers to develop in regions where the availability of heat and moisture in the column is large. A good variable This can be summarized by equivalent potential temperature</a:t>
            </a:r>
          </a:p>
        </p:txBody>
      </p:sp>
      <p:sp>
        <p:nvSpPr>
          <p:cNvPr id="1955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E1AF8BC-F169-4617-ACF5-885AC7705558}" type="slidenum">
              <a:rPr lang="en-US" altLang="en-US" sz="1200"/>
              <a:pPr algn="r" eaLnBrk="1" hangingPunct="1"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68314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52800" y="5791200"/>
            <a:ext cx="2133600" cy="365125"/>
          </a:xfrm>
        </p:spPr>
        <p:txBody>
          <a:bodyPr/>
          <a:lstStyle>
            <a:lvl1pPr>
              <a:defRPr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88801A-A765-4549-B63C-B1111339CE04}" type="datetime1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" y="6400800"/>
            <a:ext cx="457200" cy="365125"/>
          </a:xfrm>
        </p:spPr>
        <p:txBody>
          <a:bodyPr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4FF4A5A-6E49-4810-A8CC-5C9058ED4E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0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566E7-83B9-483A-B8C8-C22DE6EC8A80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20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5A07-DF3A-4BCD-B247-105DF6576767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1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D2EE-67A1-4C67-BDB4-3B0A129BD12A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52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1796-216A-4586-9733-8738523650BB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91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468C3-F52C-4E61-BF61-5D7038CE7EE7}" type="datetime1">
              <a:rPr lang="en-US" smtClean="0"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6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A8BA6-2436-4BA0-956D-4051ABEAEBB9}" type="datetime1">
              <a:rPr lang="en-US" smtClean="0"/>
              <a:t>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83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D610-FB10-4862-9033-2BB71D10AD3F}" type="datetime1">
              <a:rPr lang="en-US" smtClean="0"/>
              <a:t>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79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AFC1-16FD-48CD-A32A-487EB0A61566}" type="datetime1">
              <a:rPr lang="en-US" smtClean="0"/>
              <a:t>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60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B8CB2-5A62-4AF7-A004-1D578182C247}" type="datetime1">
              <a:rPr lang="en-US" smtClean="0"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8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B5C9D-9F81-4BF0-A7BD-D4CB1F14F8F5}" type="datetime1">
              <a:rPr lang="en-US" smtClean="0"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28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50F1-5681-490F-AC71-5BCA7A982FFE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F4A5A-6E49-4810-A8CC-5C9058ED4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3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00F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00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00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00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00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00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hyperlink" Target="http://www.hpc.ncep.noaa.gov/international/photo/VIP_Kathy-Ann_Caesar_new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hyperlink" Target="http://www.hpc.ncep.noaa.gov/international/photo/Osvaldo_Gonzalez_new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1</a:t>
            </a:fld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371600" y="271464"/>
            <a:ext cx="6400800" cy="1100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Weather Prediction Center</a:t>
            </a:r>
            <a:b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International Desks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5189538" cy="362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752600" y="5562600"/>
            <a:ext cx="5715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14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Michel Davison, Chief</a:t>
            </a:r>
            <a:br>
              <a:rPr lang="en-US" altLang="en-US" sz="24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Jose M. Galvez, Research Assistant</a:t>
            </a:r>
            <a:endParaRPr lang="es-ES_tradnl" altLang="en-US" sz="2400" b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805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10</a:t>
            </a:fld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Forecast Charts – Caribbean Basin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11" y="685800"/>
            <a:ext cx="6864178" cy="586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902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11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981200" y="271465"/>
            <a:ext cx="5410200" cy="71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Specialized Support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04800" y="1066800"/>
            <a:ext cx="8534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·"/>
              <a:defRPr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»"/>
              <a:defRPr b="1">
                <a:solidFill>
                  <a:schemeClr val="tx2"/>
                </a:solidFill>
                <a:latin typeface="+mn-lt"/>
              </a:defRPr>
            </a:lvl3pPr>
            <a:lvl4pPr marL="15430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·"/>
              <a:defRPr sz="1400" b="1">
                <a:solidFill>
                  <a:schemeClr val="tx2"/>
                </a:solidFill>
                <a:latin typeface="+mn-lt"/>
              </a:defRPr>
            </a:lvl4pPr>
            <a:lvl5pPr marL="20002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5pPr>
            <a:lvl6pPr marL="24574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required, warn our users of severe weather events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Excessive/persistent rainfall events tend to dominate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Given warning, USAID pre-deploys aid package to affected areas, reducing their response time.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667001"/>
            <a:ext cx="4353501" cy="3609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83" y="2422757"/>
            <a:ext cx="3516212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634898"/>
            <a:ext cx="2438400" cy="17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02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1"/>
            <a:ext cx="4289854" cy="4495800"/>
          </a:xfrm>
        </p:spPr>
        <p:txBody>
          <a:bodyPr/>
          <a:lstStyle/>
          <a:p>
            <a:r>
              <a:rPr lang="en-US" dirty="0"/>
              <a:t>WPC provides rainfall statement to the NHC</a:t>
            </a:r>
          </a:p>
          <a:p>
            <a:pPr lvl="1"/>
            <a:r>
              <a:rPr lang="en-US" dirty="0"/>
              <a:t>Based on International Desks’ Forecast</a:t>
            </a:r>
          </a:p>
          <a:p>
            <a:pPr lvl="1"/>
            <a:r>
              <a:rPr lang="en-US" dirty="0"/>
              <a:t>Released to Met Offices, USAID, US Military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2400" y="6324600"/>
            <a:ext cx="2133600" cy="365125"/>
          </a:xfrm>
        </p:spPr>
        <p:txBody>
          <a:bodyPr/>
          <a:lstStyle/>
          <a:p>
            <a:pPr algn="l"/>
            <a:fld id="{34FF4A5A-6E49-4810-A8CC-5C9058ED4EFA}" type="slidenum">
              <a:rPr lang="en-US" b="1" smtClean="0">
                <a:solidFill>
                  <a:schemeClr val="tx1"/>
                </a:solidFill>
              </a:rPr>
              <a:pPr algn="l"/>
              <a:t>12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C:\Users\hpc.forecaster\Desktop\PRQRF\Irma_Rainfall_Sept06_Day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054" y="1623792"/>
            <a:ext cx="4425778" cy="365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755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17504"/>
            <a:ext cx="6781800" cy="762000"/>
          </a:xfrm>
        </p:spPr>
        <p:txBody>
          <a:bodyPr>
            <a:noAutofit/>
          </a:bodyPr>
          <a:lstStyle/>
          <a:p>
            <a:r>
              <a:rPr lang="es-PE" sz="3200" b="1" dirty="0"/>
              <a:t>QPF </a:t>
            </a:r>
            <a:r>
              <a:rPr lang="es-PE" sz="3200" b="1" dirty="0" err="1"/>
              <a:t>support</a:t>
            </a:r>
            <a:r>
              <a:rPr lang="es-PE" sz="3200" b="1" dirty="0"/>
              <a:t> </a:t>
            </a:r>
            <a:r>
              <a:rPr lang="es-PE" sz="3200" b="1" dirty="0" err="1"/>
              <a:t>to</a:t>
            </a:r>
            <a:r>
              <a:rPr lang="es-PE" sz="3200" b="1" dirty="0"/>
              <a:t> Puerto Rico</a:t>
            </a:r>
            <a:endParaRPr lang="en-US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F9CE6D-BA00-499C-9A5A-D2376FA49B7E}"/>
              </a:ext>
            </a:extLst>
          </p:cNvPr>
          <p:cNvSpPr/>
          <p:nvPr/>
        </p:nvSpPr>
        <p:spPr>
          <a:xfrm>
            <a:off x="457200" y="1295400"/>
            <a:ext cx="38862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Hurricane Maria made landfall in Puerto Rico on September 20, 2017 as a Cat 5.</a:t>
            </a:r>
          </a:p>
          <a:p>
            <a:pPr marL="182880" indent="-182880" fontAlgn="base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</a:endParaRP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Widespread damage to the power network affected San Juan WFO operations, when weather forecasts were critical.</a:t>
            </a:r>
          </a:p>
          <a:p>
            <a:pPr marL="182880" indent="-182880" fontAlgn="base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</a:endParaRP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The WPC International Desks stepped in.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QPF have been produced on a quasi-daily basis</a:t>
            </a:r>
            <a:r>
              <a:rPr lang="en-US" sz="2000" dirty="0">
                <a:latin typeface="Arial" panose="020B0604020202020204" pitchFamily="34" charset="0"/>
              </a:rPr>
              <a:t> since late September.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C3115D-9360-46D3-A906-1FC827120CF2}"/>
              </a:ext>
            </a:extLst>
          </p:cNvPr>
          <p:cNvSpPr/>
          <p:nvPr/>
        </p:nvSpPr>
        <p:spPr>
          <a:xfrm>
            <a:off x="5486400" y="6248400"/>
            <a:ext cx="3657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C401C74D-7064-4B79-849B-2BCC273A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" y="6400800"/>
            <a:ext cx="457200" cy="365125"/>
          </a:xfrm>
        </p:spPr>
        <p:txBody>
          <a:bodyPr/>
          <a:lstStyle/>
          <a:p>
            <a:fld id="{34FF4A5A-6E49-4810-A8CC-5C9058ED4EFA}" type="slidenum">
              <a:rPr lang="en-US" b="1" smtClean="0"/>
              <a:t>13</a:t>
            </a:fld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AC37A5-8322-4F0D-8F4C-5A3D955D2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019"/>
          <a:stretch/>
        </p:blipFill>
        <p:spPr>
          <a:xfrm>
            <a:off x="4600838" y="1371600"/>
            <a:ext cx="4096468" cy="2971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E64BC30-A075-4659-8918-7A0EA39C236A}"/>
              </a:ext>
            </a:extLst>
          </p:cNvPr>
          <p:cNvSpPr/>
          <p:nvPr/>
        </p:nvSpPr>
        <p:spPr>
          <a:xfrm>
            <a:off x="4510612" y="4343400"/>
            <a:ext cx="41866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latin typeface="Arial" panose="020B0604020202020204" pitchFamily="34" charset="0"/>
              </a:rPr>
              <a:t>Fig. Last radar image before the San Juan weather radar failed on September 20, 2017. Source: PBS.</a:t>
            </a:r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0E3AF4-282F-4EFF-AE39-89229FC5376A}"/>
              </a:ext>
            </a:extLst>
          </p:cNvPr>
          <p:cNvSpPr/>
          <p:nvPr/>
        </p:nvSpPr>
        <p:spPr>
          <a:xfrm>
            <a:off x="1371600" y="5463927"/>
            <a:ext cx="69865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fontAlgn="base">
              <a:buFont typeface="Wingdings" panose="05000000000000000000" pitchFamily="2" charset="2"/>
              <a:buChar char="à"/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Feedback has been very positive, and as of January 2018 support products are still requested and used!</a:t>
            </a:r>
          </a:p>
        </p:txBody>
      </p:sp>
    </p:spTree>
    <p:extLst>
      <p:ext uri="{BB962C8B-B14F-4D97-AF65-F5344CB8AC3E}">
        <p14:creationId xmlns:p14="http://schemas.microsoft.com/office/powerpoint/2010/main" val="1276200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B675CF3-2EC9-4FDE-B004-8E42B8F6D61D}"/>
              </a:ext>
            </a:extLst>
          </p:cNvPr>
          <p:cNvGrpSpPr/>
          <p:nvPr/>
        </p:nvGrpSpPr>
        <p:grpSpPr>
          <a:xfrm>
            <a:off x="4038600" y="754459"/>
            <a:ext cx="7089855" cy="5776118"/>
            <a:chOff x="4724400" y="1980968"/>
            <a:chExt cx="4038599" cy="34294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30CF26-0621-43B4-AADE-D06337AE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1981200"/>
              <a:ext cx="3962399" cy="342923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5D3B1E-DE95-4227-A14F-519E1E44A1F6}"/>
                </a:ext>
              </a:extLst>
            </p:cNvPr>
            <p:cNvSpPr/>
            <p:nvPr/>
          </p:nvSpPr>
          <p:spPr>
            <a:xfrm>
              <a:off x="4724400" y="4267200"/>
              <a:ext cx="3962399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39D979-8AF5-469F-9699-8D2A7C0BB4F6}"/>
                </a:ext>
              </a:extLst>
            </p:cNvPr>
            <p:cNvSpPr/>
            <p:nvPr/>
          </p:nvSpPr>
          <p:spPr>
            <a:xfrm>
              <a:off x="4724401" y="1981200"/>
              <a:ext cx="533400" cy="2285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3FC0AA-5C08-4EBE-A674-545C70624CAD}"/>
                </a:ext>
              </a:extLst>
            </p:cNvPr>
            <p:cNvSpPr/>
            <p:nvPr/>
          </p:nvSpPr>
          <p:spPr>
            <a:xfrm>
              <a:off x="5105399" y="1980968"/>
              <a:ext cx="3581399" cy="762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B3E9E17-050B-4C3E-B1BE-5123F302331F}"/>
                </a:ext>
              </a:extLst>
            </p:cNvPr>
            <p:cNvSpPr/>
            <p:nvPr/>
          </p:nvSpPr>
          <p:spPr>
            <a:xfrm>
              <a:off x="7315200" y="2453926"/>
              <a:ext cx="1447799" cy="18130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7"/>
          </a:xfrm>
        </p:spPr>
        <p:txBody>
          <a:bodyPr>
            <a:noAutofit/>
          </a:bodyPr>
          <a:lstStyle/>
          <a:p>
            <a:r>
              <a:rPr lang="es-PE" sz="2600" b="1" dirty="0" err="1"/>
              <a:t>Support</a:t>
            </a:r>
            <a:r>
              <a:rPr lang="es-PE" sz="2600" b="1" dirty="0"/>
              <a:t> </a:t>
            </a:r>
            <a:r>
              <a:rPr lang="es-PE" sz="2600" b="1" dirty="0" err="1"/>
              <a:t>to</a:t>
            </a:r>
            <a:r>
              <a:rPr lang="es-PE" sz="2600" b="1" dirty="0"/>
              <a:t> Puerto Rico (San Juan WFO) </a:t>
            </a:r>
            <a:br>
              <a:rPr lang="es-PE" sz="2600" dirty="0"/>
            </a:br>
            <a:r>
              <a:rPr lang="es-PE" sz="2600" b="1" dirty="0" err="1"/>
              <a:t>since</a:t>
            </a:r>
            <a:r>
              <a:rPr lang="es-PE" sz="2600" b="1" dirty="0"/>
              <a:t> </a:t>
            </a:r>
            <a:r>
              <a:rPr lang="es-PE" sz="2600" b="1" dirty="0" err="1"/>
              <a:t>Hurricane</a:t>
            </a:r>
            <a:r>
              <a:rPr lang="es-PE" sz="2600" b="1" dirty="0"/>
              <a:t> María in September 2017</a:t>
            </a:r>
            <a:br>
              <a:rPr lang="es-PE" sz="2600" dirty="0"/>
            </a:br>
            <a:endParaRPr lang="en-US" sz="2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CD91BD-92BA-4D27-A6F4-5E126709019F}"/>
              </a:ext>
            </a:extLst>
          </p:cNvPr>
          <p:cNvSpPr/>
          <p:nvPr/>
        </p:nvSpPr>
        <p:spPr>
          <a:xfrm>
            <a:off x="365684" y="1294962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Example of forecast of rain event in Puerto Rico that produced 2 inches/24 </a:t>
            </a:r>
            <a:r>
              <a:rPr lang="en-US" dirty="0" err="1">
                <a:latin typeface="Arial" panose="020B0604020202020204" pitchFamily="34" charset="0"/>
              </a:rPr>
              <a:t>hrs</a:t>
            </a:r>
            <a:r>
              <a:rPr lang="en-US" dirty="0">
                <a:latin typeface="Arial" panose="020B0604020202020204" pitchFamily="34" charset="0"/>
              </a:rPr>
              <a:t> in San Juan (October 16, 2017)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9DB7A2-D3D6-4D6C-AF21-9187E29FA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46" y="2057400"/>
            <a:ext cx="3660854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468CB1-F88E-462C-9481-5BA3D83E7C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66" t="69259" r="25834" b="23333"/>
          <a:stretch/>
        </p:blipFill>
        <p:spPr>
          <a:xfrm>
            <a:off x="709346" y="4800600"/>
            <a:ext cx="7680960" cy="533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CFB9168-E742-4FB5-B421-45FCFB64A08C}"/>
              </a:ext>
            </a:extLst>
          </p:cNvPr>
          <p:cNvSpPr/>
          <p:nvPr/>
        </p:nvSpPr>
        <p:spPr>
          <a:xfrm>
            <a:off x="2667000" y="4800209"/>
            <a:ext cx="1703200" cy="178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A7525B-4EEA-4C30-9575-661150475DFC}"/>
              </a:ext>
            </a:extLst>
          </p:cNvPr>
          <p:cNvSpPr/>
          <p:nvPr/>
        </p:nvSpPr>
        <p:spPr>
          <a:xfrm>
            <a:off x="4974998" y="4291693"/>
            <a:ext cx="32546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Satellite IR4 animation: Oct 16 12-18Z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5BD524F4-E4A1-4280-AF93-4012FDCE2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" y="6400800"/>
            <a:ext cx="457200" cy="365125"/>
          </a:xfrm>
        </p:spPr>
        <p:txBody>
          <a:bodyPr/>
          <a:lstStyle/>
          <a:p>
            <a:fld id="{34FF4A5A-6E49-4810-A8CC-5C9058ED4EFA}" type="slidenum">
              <a:rPr lang="en-US" b="1" smtClean="0"/>
              <a:t>14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36994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Hurricane Maria</a:t>
            </a:r>
            <a:br>
              <a:rPr lang="en-US" dirty="0"/>
            </a:br>
            <a:r>
              <a:rPr lang="en-US" dirty="0" err="1"/>
              <a:t>QPF</a:t>
            </a:r>
            <a:r>
              <a:rPr lang="en-US" dirty="0"/>
              <a:t> Support Puerto Rico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Ongoing support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2400" y="6308725"/>
            <a:ext cx="2133600" cy="365125"/>
          </a:xfrm>
        </p:spPr>
        <p:txBody>
          <a:bodyPr/>
          <a:lstStyle/>
          <a:p>
            <a:pPr algn="l"/>
            <a:fld id="{34FF4A5A-6E49-4810-A8CC-5C9058ED4EFA}" type="slidenum">
              <a:rPr lang="en-US" b="1" smtClean="0">
                <a:solidFill>
                  <a:schemeClr val="tx1"/>
                </a:solidFill>
              </a:rPr>
              <a:pPr algn="l"/>
              <a:t>15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89" y="2667000"/>
            <a:ext cx="734861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286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4E361B-9F90-4104-A253-1E542CEF90FB}"/>
              </a:ext>
            </a:extLst>
          </p:cNvPr>
          <p:cNvSpPr/>
          <p:nvPr/>
        </p:nvSpPr>
        <p:spPr>
          <a:xfrm>
            <a:off x="343313" y="1432307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</a:rPr>
              <a:t>6-, 24-, 48- and 72-hour QPF charts</a:t>
            </a:r>
          </a:p>
          <a:p>
            <a:pPr fontAlgn="base"/>
            <a:r>
              <a:rPr lang="en-US" sz="2200" dirty="0">
                <a:latin typeface="Arial" panose="020B0604020202020204" pitchFamily="34" charset="0"/>
              </a:rPr>
              <a:t> in </a:t>
            </a:r>
            <a:r>
              <a:rPr lang="en-US" sz="2200" dirty="0" err="1">
                <a:latin typeface="Arial" panose="020B0604020202020204" pitchFamily="34" charset="0"/>
              </a:rPr>
              <a:t>png</a:t>
            </a:r>
            <a:r>
              <a:rPr lang="en-US" sz="2200" dirty="0">
                <a:latin typeface="Arial" panose="020B0604020202020204" pitchFamily="34" charset="0"/>
              </a:rPr>
              <a:t> and shapefile format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7A7A786-5E3F-4BD8-8DD1-E7A112AF4D34}"/>
              </a:ext>
            </a:extLst>
          </p:cNvPr>
          <p:cNvSpPr/>
          <p:nvPr/>
        </p:nvSpPr>
        <p:spPr>
          <a:xfrm>
            <a:off x="3962399" y="1905000"/>
            <a:ext cx="1488489" cy="24699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AD3ECB-6031-450B-83C3-E3DAE6182FC4}"/>
              </a:ext>
            </a:extLst>
          </p:cNvPr>
          <p:cNvSpPr/>
          <p:nvPr/>
        </p:nvSpPr>
        <p:spPr>
          <a:xfrm>
            <a:off x="343313" y="2252084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Forecast Discussion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8ACD4F9-2069-4094-A5FA-EE945DA92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013" y="2634861"/>
            <a:ext cx="3505200" cy="387479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3C3115D-9360-46D3-A906-1FC827120CF2}"/>
              </a:ext>
            </a:extLst>
          </p:cNvPr>
          <p:cNvSpPr/>
          <p:nvPr/>
        </p:nvSpPr>
        <p:spPr>
          <a:xfrm>
            <a:off x="5486400" y="6509656"/>
            <a:ext cx="3657600" cy="34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422EAA-2E02-4FA2-876E-ABB347A788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828"/>
          <a:stretch/>
        </p:blipFill>
        <p:spPr>
          <a:xfrm>
            <a:off x="5443275" y="1295401"/>
            <a:ext cx="3274000" cy="5214255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C401C74D-7064-4B79-849B-2BCC273A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" y="6400800"/>
            <a:ext cx="457200" cy="365125"/>
          </a:xfrm>
        </p:spPr>
        <p:txBody>
          <a:bodyPr/>
          <a:lstStyle/>
          <a:p>
            <a:fld id="{34FF4A5A-6E49-4810-A8CC-5C9058ED4EFA}" type="slidenum">
              <a:rPr lang="en-US" b="1" smtClean="0"/>
              <a:t>16</a:t>
            </a:fld>
            <a:endParaRPr lang="en-US" b="1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1349DD9-1B57-4406-9E98-CC42612E4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217504"/>
            <a:ext cx="6781800" cy="762000"/>
          </a:xfrm>
        </p:spPr>
        <p:txBody>
          <a:bodyPr>
            <a:noAutofit/>
          </a:bodyPr>
          <a:lstStyle/>
          <a:p>
            <a:r>
              <a:rPr lang="es-PE" sz="3200" b="1" dirty="0" err="1"/>
              <a:t>Daily</a:t>
            </a:r>
            <a:r>
              <a:rPr lang="es-PE" sz="3200" b="1" dirty="0"/>
              <a:t> </a:t>
            </a:r>
            <a:r>
              <a:rPr lang="es-PE" sz="3200" b="1" dirty="0" err="1"/>
              <a:t>Products</a:t>
            </a:r>
            <a:r>
              <a:rPr lang="es-PE" sz="3200" b="1" dirty="0"/>
              <a:t> </a:t>
            </a:r>
            <a:br>
              <a:rPr lang="es-PE" sz="3200" b="1" dirty="0"/>
            </a:br>
            <a:r>
              <a:rPr lang="es-PE" sz="2400" b="1" dirty="0"/>
              <a:t>(</a:t>
            </a:r>
            <a:r>
              <a:rPr lang="es-PE" sz="2400" b="1" dirty="0" err="1"/>
              <a:t>made</a:t>
            </a:r>
            <a:r>
              <a:rPr lang="es-PE" sz="2400" b="1" dirty="0"/>
              <a:t> </a:t>
            </a:r>
            <a:r>
              <a:rPr lang="es-PE" sz="2400" b="1" dirty="0" err="1"/>
              <a:t>available</a:t>
            </a:r>
            <a:r>
              <a:rPr lang="es-PE" sz="2400" b="1" dirty="0"/>
              <a:t> </a:t>
            </a:r>
            <a:r>
              <a:rPr lang="es-PE" sz="2400" b="1" dirty="0" err="1"/>
              <a:t>by</a:t>
            </a:r>
            <a:r>
              <a:rPr lang="es-PE" sz="2400" b="1" dirty="0"/>
              <a:t> 12 UTC)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0037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2" descr="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" y="2819399"/>
            <a:ext cx="2560637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4775801"/>
            <a:ext cx="2560636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a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24400"/>
            <a:ext cx="2819400" cy="176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6_MHG_pais_blumenau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28194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779432"/>
            <a:ext cx="2743200" cy="171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2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43" y="917614"/>
            <a:ext cx="2585155" cy="169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agu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19400"/>
            <a:ext cx="27432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788356" y="311150"/>
            <a:ext cx="33528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b="1" dirty="0">
                <a:solidFill>
                  <a:srgbClr val="000000"/>
                </a:solidFill>
                <a:latin typeface="Arial" charset="0"/>
              </a:rPr>
              <a:t>Subtropical Cyclone – Southern Brazil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b="1" dirty="0">
                <a:solidFill>
                  <a:srgbClr val="000000"/>
                </a:solidFill>
                <a:latin typeface="Arial" charset="0"/>
              </a:rPr>
              <a:t>39</a:t>
            </a:r>
            <a:r>
              <a:rPr lang="ja-JP" altLang="en-US" sz="1800" b="1" dirty="0">
                <a:solidFill>
                  <a:srgbClr val="000000"/>
                </a:solidFill>
                <a:latin typeface="Arial" charset="0"/>
              </a:rPr>
              <a:t>”</a:t>
            </a:r>
            <a:r>
              <a:rPr lang="en-US" altLang="ja-JP" sz="1800" b="1" dirty="0">
                <a:solidFill>
                  <a:srgbClr val="000000"/>
                </a:solidFill>
                <a:latin typeface="Arial" charset="0"/>
              </a:rPr>
              <a:t> (100 cm) in three days</a:t>
            </a:r>
            <a:endParaRPr lang="en-US" altLang="en-US" sz="1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" name="Picture 10" descr="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8200"/>
            <a:ext cx="2819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954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18</a:t>
            </a:fld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81200" y="271464"/>
            <a:ext cx="5410200" cy="11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Training Material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8012"/>
            <a:ext cx="3328988" cy="421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88" y="2133601"/>
            <a:ext cx="54864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902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19</a:t>
            </a:fld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676400" y="1"/>
            <a:ext cx="5791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Visiting Instructor Program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90600" y="685800"/>
            <a:ext cx="6858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·"/>
              <a:defRPr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»"/>
              <a:defRPr b="1">
                <a:solidFill>
                  <a:schemeClr val="tx2"/>
                </a:solidFill>
                <a:latin typeface="+mn-lt"/>
              </a:defRPr>
            </a:lvl3pPr>
            <a:lvl4pPr marL="15430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·"/>
              <a:defRPr sz="1400" b="1">
                <a:solidFill>
                  <a:schemeClr val="tx2"/>
                </a:solidFill>
                <a:latin typeface="+mn-lt"/>
              </a:defRPr>
            </a:lvl4pPr>
            <a:lvl5pPr marL="20002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5pPr>
            <a:lvl6pPr marL="24574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Established in 2005</a:t>
            </a:r>
          </a:p>
          <a:p>
            <a:pPr marL="285750" marR="0" lvl="0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Provides a bridge between academia and operations</a:t>
            </a:r>
          </a:p>
          <a:p>
            <a:pPr marL="285750" marR="0" lvl="0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Invite meteorologists from the regional training centers and universities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Synopticians</a:t>
            </a:r>
          </a:p>
          <a:p>
            <a:pPr marL="285750" marR="0" lvl="0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Purpose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Evaluate our training program and provide recommendations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Get hands-on experience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Assist with product preparation/forecast bulletins</a:t>
            </a:r>
          </a:p>
          <a:p>
            <a:pPr marL="285750" marR="0" lvl="0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Instructors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5" descr="Kathy-Ann Caesa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00"/>
            <a:ext cx="1930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Osvaldo Gonzalez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71294"/>
            <a:ext cx="1956675" cy="146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90800" y="57912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14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Prof. Osvaldo Gonzalez, Universidad de Valparaiso, Chile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04800" y="5786735"/>
            <a:ext cx="2209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14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Mrs. Kathy-Ann Caesar, CMIH Barbados</a:t>
            </a:r>
          </a:p>
        </p:txBody>
      </p:sp>
      <p:pic>
        <p:nvPicPr>
          <p:cNvPr id="1026" name="Picture 2" descr="Victoria Cal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4038600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anklin Unsihu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045226"/>
            <a:ext cx="1619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105400" y="5791200"/>
            <a:ext cx="1981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14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Prof. Victoria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Calle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, Universidad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Agraria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, Peru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086600" y="5791200"/>
            <a:ext cx="1981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14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Prof. Franklin</a:t>
            </a:r>
            <a:r>
              <a:rPr kumimoji="0" lang="en-US" altLang="en-US" sz="12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12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Unsihuay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, Universidad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Agraria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, Peru</a:t>
            </a:r>
          </a:p>
        </p:txBody>
      </p:sp>
    </p:spTree>
    <p:extLst>
      <p:ext uri="{BB962C8B-B14F-4D97-AF65-F5344CB8AC3E}">
        <p14:creationId xmlns:p14="http://schemas.microsoft.com/office/powerpoint/2010/main" val="2869902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2</a:t>
            </a:fld>
            <a:endParaRPr lang="en-US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85800" y="3048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Historical Background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813047" y="1383437"/>
            <a:ext cx="7772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·"/>
              <a:defRPr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»"/>
              <a:defRPr b="1">
                <a:solidFill>
                  <a:schemeClr val="tx2"/>
                </a:solidFill>
                <a:latin typeface="+mn-lt"/>
              </a:defRPr>
            </a:lvl3pPr>
            <a:lvl4pPr marL="15430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·"/>
              <a:defRPr sz="1400" b="1">
                <a:solidFill>
                  <a:schemeClr val="tx2"/>
                </a:solidFill>
                <a:latin typeface="+mn-lt"/>
              </a:defRPr>
            </a:lvl4pPr>
            <a:lvl5pPr marL="20002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5pPr>
            <a:lvl6pPr marL="24574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1988-1989:  South American Desk begins</a:t>
            </a:r>
          </a:p>
          <a:p>
            <a:pPr marL="742950" marR="0" lvl="1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Support with Niño Southern Oscillation and drought over </a:t>
            </a:r>
            <a:r>
              <a:rPr kumimoji="0" lang="en-US" alt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Srn</a:t>
            </a:r>
            <a:r>
              <a:rPr kumimoji="0" lang="en-US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 Brazil, Uruguay, </a:t>
            </a:r>
            <a:r>
              <a:rPr kumimoji="0" lang="en-US" alt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Nrn</a:t>
            </a:r>
            <a:r>
              <a:rPr kumimoji="0" lang="en-US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 Argentina</a:t>
            </a:r>
          </a:p>
          <a:p>
            <a:pPr marL="742950" marR="0" lvl="1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Short term relief evolves to formal training, as per </a:t>
            </a:r>
            <a:r>
              <a:rPr kumimoji="0" lang="en-US" altLang="en-US" sz="170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NWS Director Dr. </a:t>
            </a:r>
            <a:r>
              <a:rPr kumimoji="0" lang="en-US" altLang="en-US" sz="1700" i="1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Joe Friday</a:t>
            </a:r>
            <a:r>
              <a:rPr kumimoji="0" lang="en-US" altLang="en-US" sz="170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. </a:t>
            </a:r>
          </a:p>
          <a:p>
            <a:pPr marL="457200" marR="0" lvl="1" indent="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None/>
              <a:tabLst/>
              <a:defRPr/>
            </a:pPr>
            <a:endParaRPr kumimoji="0" lang="en-US" altLang="en-US" sz="60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1992-1993:  Tropical Desk begins</a:t>
            </a:r>
          </a:p>
          <a:p>
            <a:pPr marL="742950" marR="0" lvl="1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As the result of RA-IV weather service directors requests to the NWS Director, training was expanded to include Caribbean Basin Countries</a:t>
            </a:r>
          </a:p>
          <a:p>
            <a:pPr marL="742950" marR="0" lvl="1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1998-2002:  Saudi Desk</a:t>
            </a:r>
          </a:p>
          <a:p>
            <a:pPr marL="742950" marR="0" lvl="1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NWS experts evaluating the Saudi Arabian weather service recommend a Desk at the HPC to help them improve weather forecasting/NWP capabilities (1999-2002) </a:t>
            </a:r>
          </a:p>
          <a:p>
            <a:pPr marL="742950" marR="0" lvl="1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endParaRPr kumimoji="0" lang="en-US" altLang="en-US" sz="7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</a:endParaRPr>
          </a:p>
          <a:p>
            <a:pPr marL="342900" marR="0" lvl="0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2012: Fulltime Researcher joins team</a:t>
            </a:r>
          </a:p>
          <a:p>
            <a:pPr marL="74295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Reduced dependence on DTB for coverage at the desks</a:t>
            </a:r>
          </a:p>
          <a:p>
            <a:pPr marL="74295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Improved training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F6C127D-DE4B-46DA-BE3D-C9AFF9159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553" y="854476"/>
            <a:ext cx="7772400" cy="44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en-US" altLang="en-US" sz="2400" kern="0" dirty="0">
                <a:solidFill>
                  <a:srgbClr val="FF0000"/>
                </a:solidFill>
                <a:latin typeface="Arial"/>
              </a:rPr>
              <a:t>Desks Established by the USNWS Director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3126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52400"/>
            <a:ext cx="8001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WMO Training</a:t>
            </a:r>
            <a:b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Virtual Institute for Satellite Integration Training (VISIT) Lab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Picture 3" descr="P70501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108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WMO Training</a:t>
            </a:r>
            <a:b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Virtual Institute for Satellite Integration Training (VISIT) Lab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3400" y="1600200"/>
            <a:ext cx="7848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·"/>
              <a:defRPr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»"/>
              <a:defRPr b="1">
                <a:solidFill>
                  <a:schemeClr val="tx2"/>
                </a:solidFill>
                <a:latin typeface="+mn-lt"/>
              </a:defRPr>
            </a:lvl3pPr>
            <a:lvl4pPr marL="15430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·"/>
              <a:defRPr sz="1400" b="1">
                <a:solidFill>
                  <a:schemeClr val="tx2"/>
                </a:solidFill>
                <a:latin typeface="+mn-lt"/>
              </a:defRPr>
            </a:lvl4pPr>
            <a:lvl5pPr marL="20002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5pPr>
            <a:lvl6pPr marL="24574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Monthly VISIT Session</a:t>
            </a:r>
          </a:p>
          <a:p>
            <a:pPr marL="685800" marR="0" lvl="1" indent="-2286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Although tailored for RA-III/IV Members, it is open to all international participants</a:t>
            </a:r>
          </a:p>
          <a:p>
            <a:pPr marL="685800" marR="0" lvl="1" indent="-2286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30-60 participants per session</a:t>
            </a:r>
          </a:p>
          <a:p>
            <a:pPr marL="685800" marR="0" lvl="1" indent="-2286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RMTC (University of Costa Rica, CMIH Barbados, University Buenos Aires)</a:t>
            </a: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Hosted by CSU and NWS</a:t>
            </a: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 monthly session, in English and Spanish</a:t>
            </a: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Emphasis on Satellite Imagery Interpretation</a:t>
            </a:r>
          </a:p>
          <a:p>
            <a:pPr marL="685800" marR="0" lvl="1" indent="-2286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Added global SST to monitor ENSO evolution</a:t>
            </a:r>
          </a:p>
          <a:p>
            <a:pPr marL="685800" marR="0" lvl="1" indent="-2286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Added MJO Potential Anomaly</a:t>
            </a:r>
          </a:p>
          <a:p>
            <a:pPr marL="685800" marR="0" lvl="1" indent="-2286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Evaluating satellite signatures to highlight ENSO transition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Remains a cost-effective way to conduct follow-on training to former fellows, and maintain interest/viability of the training program.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495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3652837" y="5715000"/>
            <a:ext cx="32813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Bi-lingual:</a:t>
            </a:r>
          </a:p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  English and Spanish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384550"/>
            <a:ext cx="3708400" cy="2559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1" y="1143000"/>
            <a:ext cx="4064000" cy="3136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876801"/>
            <a:ext cx="1727200" cy="3759200"/>
          </a:xfrm>
          <a:prstGeom prst="rect">
            <a:avLst/>
          </a:prstGeom>
        </p:spPr>
      </p:pic>
      <p:pic>
        <p:nvPicPr>
          <p:cNvPr id="3074" name="Picture 2" descr="http://rammb.cira.colostate.edu/training/rmtc/images/com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35475"/>
            <a:ext cx="2813051" cy="210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7ACC1D6-956D-4B33-9CFA-FB224678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" y="6400800"/>
            <a:ext cx="457200" cy="365125"/>
          </a:xfrm>
        </p:spPr>
        <p:txBody>
          <a:bodyPr/>
          <a:lstStyle/>
          <a:p>
            <a:fld id="{34FF4A5A-6E49-4810-A8CC-5C9058ED4EF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58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mb.cira.colostate.edu/ramsdis/online/images/latest_hi_res/msg3/africa_northern_overview_eumetsat_du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5455954" cy="681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0" y="274638"/>
            <a:ext cx="335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MSG-3</a:t>
            </a:r>
            <a:br>
              <a:rPr lang="en-US" dirty="0"/>
            </a:br>
            <a:r>
              <a:rPr lang="en-US" dirty="0"/>
              <a:t>Dust Product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334000" y="1752600"/>
            <a:ext cx="3810000" cy="3951288"/>
          </a:xfrm>
        </p:spPr>
        <p:txBody>
          <a:bodyPr/>
          <a:lstStyle/>
          <a:p>
            <a:r>
              <a:rPr lang="en-US" dirty="0"/>
              <a:t>Early adopted product</a:t>
            </a:r>
          </a:p>
          <a:p>
            <a:r>
              <a:rPr lang="en-US" dirty="0"/>
              <a:t>Monitoring environmental conditions and its impact on:</a:t>
            </a:r>
          </a:p>
          <a:p>
            <a:pPr lvl="1"/>
            <a:r>
              <a:rPr lang="en-US" dirty="0"/>
              <a:t>Tropical Cyclones</a:t>
            </a:r>
          </a:p>
          <a:p>
            <a:pPr lvl="1"/>
            <a:r>
              <a:rPr lang="en-US" dirty="0"/>
              <a:t>Wind Surges</a:t>
            </a:r>
          </a:p>
          <a:p>
            <a:pPr lvl="1"/>
            <a:r>
              <a:rPr lang="en-US" dirty="0"/>
              <a:t>Squally weather</a:t>
            </a:r>
          </a:p>
          <a:p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A4C0B46-27F7-4A10-A70C-6FAF92B7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21328" y="6400800"/>
            <a:ext cx="457200" cy="365125"/>
          </a:xfrm>
        </p:spPr>
        <p:txBody>
          <a:bodyPr/>
          <a:lstStyle/>
          <a:p>
            <a:fld id="{34FF4A5A-6E49-4810-A8CC-5C9058ED4EF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fld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2905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Monitoring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/>
          <a:lstStyle/>
          <a:p>
            <a:pPr algn="ctr"/>
            <a:r>
              <a:rPr lang="en-US" dirty="0"/>
              <a:t>ENSO – </a:t>
            </a:r>
            <a:r>
              <a:rPr lang="en-US" dirty="0" err="1"/>
              <a:t>MJO</a:t>
            </a:r>
            <a:r>
              <a:rPr lang="en-US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639762"/>
          </a:xfrm>
        </p:spPr>
        <p:txBody>
          <a:bodyPr/>
          <a:lstStyle/>
          <a:p>
            <a:pPr algn="ctr"/>
            <a:r>
              <a:rPr lang="en-US" dirty="0"/>
              <a:t>South American Monsoon</a:t>
            </a:r>
          </a:p>
        </p:txBody>
      </p:sp>
      <p:pic>
        <p:nvPicPr>
          <p:cNvPr id="2050" name="Picture 2" descr="Tropical Pacific Sea Surface Temperature Anomalies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752600"/>
            <a:ext cx="4559300" cy="273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00 hecto Pascals Velocity Potential Anomal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4" y="4495800"/>
            <a:ext cx="4384045" cy="226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80-Day Precipitation Anomaly (millimeter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479" y="1910578"/>
            <a:ext cx="4384044" cy="380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9D81EB5E-381E-4D20-A0E0-AEBAD0FB9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" y="6400800"/>
            <a:ext cx="457200" cy="365125"/>
          </a:xfrm>
        </p:spPr>
        <p:txBody>
          <a:bodyPr/>
          <a:lstStyle/>
          <a:p>
            <a:fld id="{34FF4A5A-6E49-4810-A8CC-5C9058ED4EF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2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44720"/>
            <a:ext cx="3657600" cy="274749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25</a:t>
            </a:fld>
            <a:endParaRPr lang="en-US"/>
          </a:p>
        </p:txBody>
      </p:sp>
      <p:sp>
        <p:nvSpPr>
          <p:cNvPr id="3" name="Title 3"/>
          <p:cNvSpPr txBox="1">
            <a:spLocks/>
          </p:cNvSpPr>
          <p:nvPr/>
        </p:nvSpPr>
        <p:spPr bwMode="auto">
          <a:xfrm>
            <a:off x="685800" y="190501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On-Site/In Country Training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1" t="272" r="9434" b="17628"/>
          <a:stretch/>
        </p:blipFill>
        <p:spPr bwMode="auto">
          <a:xfrm>
            <a:off x="1066800" y="944719"/>
            <a:ext cx="3539490" cy="274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4" b="17121"/>
          <a:stretch/>
        </p:blipFill>
        <p:spPr bwMode="auto">
          <a:xfrm>
            <a:off x="2079176" y="3757452"/>
            <a:ext cx="5159375" cy="266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D68E55EC-4E41-4FD2-85E7-F16556998531}"/>
              </a:ext>
            </a:extLst>
          </p:cNvPr>
          <p:cNvSpPr txBox="1">
            <a:spLocks/>
          </p:cNvSpPr>
          <p:nvPr/>
        </p:nvSpPr>
        <p:spPr bwMode="auto">
          <a:xfrm>
            <a:off x="990600" y="3387414"/>
            <a:ext cx="173545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Colombia, 2012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C3332A16-5D66-4C04-89CC-E7BB5B6E48C3}"/>
              </a:ext>
            </a:extLst>
          </p:cNvPr>
          <p:cNvSpPr txBox="1">
            <a:spLocks/>
          </p:cNvSpPr>
          <p:nvPr/>
        </p:nvSpPr>
        <p:spPr bwMode="auto">
          <a:xfrm>
            <a:off x="1968817" y="6119652"/>
            <a:ext cx="173545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Argentina, 2017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FC5100C6-3496-4DA9-8B20-4F09C570E52C}"/>
              </a:ext>
            </a:extLst>
          </p:cNvPr>
          <p:cNvSpPr txBox="1">
            <a:spLocks/>
          </p:cNvSpPr>
          <p:nvPr/>
        </p:nvSpPr>
        <p:spPr bwMode="auto">
          <a:xfrm>
            <a:off x="4796789" y="3387414"/>
            <a:ext cx="173545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Argentina, 2017</a:t>
            </a:r>
          </a:p>
        </p:txBody>
      </p:sp>
    </p:spTree>
    <p:extLst>
      <p:ext uri="{BB962C8B-B14F-4D97-AF65-F5344CB8AC3E}">
        <p14:creationId xmlns:p14="http://schemas.microsoft.com/office/powerpoint/2010/main" val="2970530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26</a:t>
            </a:fld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81200" y="271464"/>
            <a:ext cx="5410200" cy="11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Users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295400" y="1676400"/>
            <a:ext cx="7467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·"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2400"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 b="1">
                <a:solidFill>
                  <a:schemeClr val="tx2"/>
                </a:solidFill>
                <a:latin typeface="+mn-lt"/>
              </a:defRPr>
            </a:lvl3pPr>
            <a:lvl4pPr marL="15430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·"/>
              <a:defRPr sz="1800" b="1">
                <a:solidFill>
                  <a:schemeClr val="tx2"/>
                </a:solidFill>
                <a:latin typeface="+mn-lt"/>
              </a:defRPr>
            </a:lvl4pPr>
            <a:lvl5pPr marL="20002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800" b="1">
                <a:solidFill>
                  <a:schemeClr val="tx2"/>
                </a:solidFill>
                <a:latin typeface="+mn-lt"/>
              </a:defRPr>
            </a:lvl5pPr>
            <a:lvl6pPr marL="24574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800" b="1">
                <a:solidFill>
                  <a:schemeClr val="tx2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800" b="1">
                <a:solidFill>
                  <a:schemeClr val="tx2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800" b="1">
                <a:solidFill>
                  <a:schemeClr val="tx2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800" b="1">
                <a:solidFill>
                  <a:schemeClr val="tx2"/>
                </a:solidFill>
                <a:latin typeface="+mn-lt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 Users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Weather Service Forecast Offices and FAA Centers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Spanish Speaking Media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Department of Agriculture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United States Air Force	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Public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International Users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Regional/National Meteorological Services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International Media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Marine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Public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4553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27</a:t>
            </a:fld>
            <a:endParaRPr lang="en-US"/>
          </a:p>
        </p:txBody>
      </p:sp>
      <p:sp>
        <p:nvSpPr>
          <p:cNvPr id="6" name="Title 4"/>
          <p:cNvSpPr txBox="1">
            <a:spLocks/>
          </p:cNvSpPr>
          <p:nvPr/>
        </p:nvSpPr>
        <p:spPr bwMode="auto">
          <a:xfrm>
            <a:off x="685800" y="12192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Applied Research since 2012</a:t>
            </a:r>
          </a:p>
        </p:txBody>
      </p:sp>
      <p:sp>
        <p:nvSpPr>
          <p:cNvPr id="7" name="Subtitle 5"/>
          <p:cNvSpPr txBox="1">
            <a:spLocks/>
          </p:cNvSpPr>
          <p:nvPr/>
        </p:nvSpPr>
        <p:spPr bwMode="auto">
          <a:xfrm>
            <a:off x="1371600" y="5231004"/>
            <a:ext cx="6400800" cy="63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None/>
              <a:defRPr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None/>
              <a:defRPr b="1">
                <a:solidFill>
                  <a:schemeClr val="tx2"/>
                </a:solidFill>
                <a:latin typeface="+mn-lt"/>
              </a:defRPr>
            </a:lvl2pPr>
            <a:lvl3pPr marL="914400" indent="0" algn="ctr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None/>
              <a:defRPr b="1">
                <a:solidFill>
                  <a:schemeClr val="tx2"/>
                </a:solidFill>
                <a:latin typeface="+mn-lt"/>
              </a:defRPr>
            </a:lvl3pPr>
            <a:lvl4pPr marL="1371600" indent="0" algn="ctr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 algn="ctr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None/>
              <a:defRPr sz="1400" b="1">
                <a:solidFill>
                  <a:schemeClr val="tx2"/>
                </a:solidFill>
                <a:latin typeface="+mn-lt"/>
              </a:defRPr>
            </a:lvl5pPr>
            <a:lvl6pPr marL="2286000" indent="0" algn="ctr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None/>
              <a:defRPr sz="1400" b="1">
                <a:solidFill>
                  <a:schemeClr val="tx2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None/>
              <a:defRPr sz="1400" b="1">
                <a:solidFill>
                  <a:schemeClr val="tx2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None/>
              <a:defRPr sz="1400" b="1">
                <a:solidFill>
                  <a:schemeClr val="tx2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None/>
              <a:defRPr sz="1400" b="1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Dr. Jose M. Galvez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2" descr="http://www.wpc.ncep.noaa.gov/international/photo/ALLPHOTOS/jose_galve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133601"/>
            <a:ext cx="3733800" cy="286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530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28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47800" y="271464"/>
            <a:ext cx="5943600" cy="11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Applied Research, since 2012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04800" y="1219200"/>
            <a:ext cx="8534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·"/>
              <a:defRPr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»"/>
              <a:defRPr b="1">
                <a:solidFill>
                  <a:schemeClr val="tx2"/>
                </a:solidFill>
                <a:latin typeface="+mn-lt"/>
              </a:defRPr>
            </a:lvl3pPr>
            <a:lvl4pPr marL="15430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·"/>
              <a:defRPr sz="1400" b="1">
                <a:solidFill>
                  <a:schemeClr val="tx2"/>
                </a:solidFill>
                <a:latin typeface="+mn-lt"/>
              </a:defRPr>
            </a:lvl4pPr>
            <a:lvl5pPr marL="20002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5pPr>
            <a:lvl6pPr marL="24574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R2O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Development of research to support training and operations 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lang="en-US" kern="0" dirty="0">
                <a:solidFill>
                  <a:schemeClr val="tx1"/>
                </a:solidFill>
                <a:latin typeface="Arial"/>
              </a:rPr>
              <a:t>Example: </a:t>
            </a:r>
            <a:r>
              <a:rPr lang="en-US" u="sng" kern="0" dirty="0">
                <a:solidFill>
                  <a:srgbClr val="0000FF"/>
                </a:solidFill>
                <a:latin typeface="Arial"/>
              </a:rPr>
              <a:t>G</a:t>
            </a:r>
            <a:r>
              <a:rPr kumimoji="0" lang="en-US" sz="1800" b="1" i="0" u="sng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alvez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-Davison Index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 for Tropical Convection (2013)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End of Course Project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During periods, fellows are required to conduct an end of tour research project to meet competencies standards and certification.</a:t>
            </a:r>
          </a:p>
          <a:p>
            <a:pPr lvl="2">
              <a:buClr>
                <a:srgbClr val="FF0000"/>
              </a:buClr>
              <a:buFontTx/>
              <a:buChar char="–"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Also serves to</a:t>
            </a:r>
            <a:r>
              <a:rPr lang="en-US" kern="0" dirty="0">
                <a:solidFill>
                  <a:schemeClr val="tx1"/>
                </a:solidFill>
                <a:latin typeface="Arial"/>
              </a:rPr>
              <a:t> apply learned concepts, document case studies, and acquire experience presenting in audiences.</a:t>
            </a:r>
          </a:p>
          <a:p>
            <a:pPr lvl="2">
              <a:buClr>
                <a:srgbClr val="FF0000"/>
              </a:buClr>
              <a:buFontTx/>
              <a:buChar char="–"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ENSO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WPC assists the CPC with elaboration of long term guidance for other regions</a:t>
            </a:r>
          </a:p>
          <a:p>
            <a:pPr marL="1143000" marR="0" lvl="2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»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Impact across the Caribbean Basin</a:t>
            </a:r>
          </a:p>
          <a:p>
            <a:pPr marL="1143000" marR="0" lvl="2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»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Impact over South America </a:t>
            </a:r>
          </a:p>
        </p:txBody>
      </p:sp>
    </p:spTree>
    <p:extLst>
      <p:ext uri="{BB962C8B-B14F-4D97-AF65-F5344CB8AC3E}">
        <p14:creationId xmlns:p14="http://schemas.microsoft.com/office/powerpoint/2010/main" val="2970530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29</a:t>
            </a:fld>
            <a:endParaRPr lang="en-US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70349" y="2325030"/>
            <a:ext cx="5823377" cy="374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0000"/>
                </a:solidFill>
                <a:cs typeface="Arial" panose="020B0604020202020204" pitchFamily="34" charset="0"/>
              </a:rPr>
              <a:t>Is the first index developed in the last 50 years </a:t>
            </a:r>
            <a:r>
              <a:rPr lang="en-US" altLang="en-US" sz="2200" b="1" u="sng" dirty="0">
                <a:solidFill>
                  <a:srgbClr val="000000"/>
                </a:solidFill>
                <a:cs typeface="Arial" panose="020B0604020202020204" pitchFamily="34" charset="0"/>
              </a:rPr>
              <a:t>specifically</a:t>
            </a:r>
            <a:r>
              <a:rPr lang="en-US" altLang="en-US" sz="2200" b="1" dirty="0">
                <a:solidFill>
                  <a:srgbClr val="000000"/>
                </a:solidFill>
                <a:cs typeface="Arial" panose="020B0604020202020204" pitchFamily="34" charset="0"/>
              </a:rPr>
              <a:t> to detect different regimes of tropical convection, with </a:t>
            </a:r>
            <a:r>
              <a:rPr lang="en-US" altLang="en-US" sz="2200" b="1" u="sng" dirty="0">
                <a:solidFill>
                  <a:srgbClr val="0000FF"/>
                </a:solidFill>
                <a:cs typeface="Arial" panose="020B0604020202020204" pitchFamily="34" charset="0"/>
              </a:rPr>
              <a:t>emphasis on trade wind regimes</a:t>
            </a:r>
            <a:r>
              <a:rPr lang="en-US" altLang="en-US" sz="2200" b="1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0000"/>
                </a:solidFill>
                <a:cs typeface="Arial" panose="020B0604020202020204" pitchFamily="34" charset="0"/>
              </a:rPr>
              <a:t>It’s a thermodynamic index that focuses on diagnosing column convective instability remarkably.</a:t>
            </a:r>
          </a:p>
          <a:p>
            <a:pPr marL="342900" indent="-3429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cs typeface="Arial" panose="020B0604020202020204" pitchFamily="34" charset="0"/>
              </a:rPr>
              <a:t>Developed at the WPC International Desks during 2013. Now used all over the world.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18907" y="1834522"/>
            <a:ext cx="228480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cs typeface="Arial" panose="020B0604020202020204" pitchFamily="34" charset="0"/>
              </a:rPr>
              <a:t>The GDI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450062" y="2014021"/>
            <a:ext cx="2583511" cy="4060210"/>
            <a:chOff x="6460947" y="1700474"/>
            <a:chExt cx="2583511" cy="4493335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6460947" y="2078178"/>
              <a:ext cx="2583063" cy="1905000"/>
              <a:chOff x="-4" y="-3"/>
              <a:chExt cx="5764" cy="3571"/>
            </a:xfrm>
          </p:grpSpPr>
          <p:pic>
            <p:nvPicPr>
              <p:cNvPr id="60" name="Picture 59" descr="E:\HPC\R2O\P1_GDI\SYSTEMATIC_VALIDATION\COMPARISON_OUTPUT\sat20130816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3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1" name="Group 60"/>
              <p:cNvGrpSpPr>
                <a:grpSpLocks/>
              </p:cNvGrpSpPr>
              <p:nvPr/>
            </p:nvGrpSpPr>
            <p:grpSpPr bwMode="auto">
              <a:xfrm>
                <a:off x="4" y="-3"/>
                <a:ext cx="5756" cy="3555"/>
                <a:chOff x="-5" y="-3"/>
                <a:chExt cx="5756" cy="3555"/>
              </a:xfrm>
            </p:grpSpPr>
            <p:sp>
              <p:nvSpPr>
                <p:cNvPr id="65" name="Freeform 64"/>
                <p:cNvSpPr>
                  <a:spLocks/>
                </p:cNvSpPr>
                <p:nvPr/>
              </p:nvSpPr>
              <p:spPr bwMode="auto">
                <a:xfrm>
                  <a:off x="2136" y="2031"/>
                  <a:ext cx="1560" cy="487"/>
                </a:xfrm>
                <a:custGeom>
                  <a:avLst/>
                  <a:gdLst>
                    <a:gd name="T0" fmla="*/ 32 w 1560"/>
                    <a:gd name="T1" fmla="*/ 366 h 487"/>
                    <a:gd name="T2" fmla="*/ 110 w 1560"/>
                    <a:gd name="T3" fmla="*/ 372 h 487"/>
                    <a:gd name="T4" fmla="*/ 173 w 1560"/>
                    <a:gd name="T5" fmla="*/ 384 h 487"/>
                    <a:gd name="T6" fmla="*/ 275 w 1560"/>
                    <a:gd name="T7" fmla="*/ 335 h 487"/>
                    <a:gd name="T8" fmla="*/ 371 w 1560"/>
                    <a:gd name="T9" fmla="*/ 342 h 487"/>
                    <a:gd name="T10" fmla="*/ 395 w 1560"/>
                    <a:gd name="T11" fmla="*/ 360 h 487"/>
                    <a:gd name="T12" fmla="*/ 425 w 1560"/>
                    <a:gd name="T13" fmla="*/ 384 h 487"/>
                    <a:gd name="T14" fmla="*/ 455 w 1560"/>
                    <a:gd name="T15" fmla="*/ 392 h 487"/>
                    <a:gd name="T16" fmla="*/ 459 w 1560"/>
                    <a:gd name="T17" fmla="*/ 398 h 487"/>
                    <a:gd name="T18" fmla="*/ 477 w 1560"/>
                    <a:gd name="T19" fmla="*/ 417 h 487"/>
                    <a:gd name="T20" fmla="*/ 485 w 1560"/>
                    <a:gd name="T21" fmla="*/ 423 h 487"/>
                    <a:gd name="T22" fmla="*/ 522 w 1560"/>
                    <a:gd name="T23" fmla="*/ 453 h 487"/>
                    <a:gd name="T24" fmla="*/ 548 w 1560"/>
                    <a:gd name="T25" fmla="*/ 477 h 487"/>
                    <a:gd name="T26" fmla="*/ 563 w 1560"/>
                    <a:gd name="T27" fmla="*/ 456 h 487"/>
                    <a:gd name="T28" fmla="*/ 536 w 1560"/>
                    <a:gd name="T29" fmla="*/ 428 h 487"/>
                    <a:gd name="T30" fmla="*/ 623 w 1560"/>
                    <a:gd name="T31" fmla="*/ 402 h 487"/>
                    <a:gd name="T32" fmla="*/ 639 w 1560"/>
                    <a:gd name="T33" fmla="*/ 366 h 487"/>
                    <a:gd name="T34" fmla="*/ 696 w 1560"/>
                    <a:gd name="T35" fmla="*/ 321 h 487"/>
                    <a:gd name="T36" fmla="*/ 690 w 1560"/>
                    <a:gd name="T37" fmla="*/ 287 h 487"/>
                    <a:gd name="T38" fmla="*/ 696 w 1560"/>
                    <a:gd name="T39" fmla="*/ 246 h 487"/>
                    <a:gd name="T40" fmla="*/ 723 w 1560"/>
                    <a:gd name="T41" fmla="*/ 203 h 487"/>
                    <a:gd name="T42" fmla="*/ 773 w 1560"/>
                    <a:gd name="T43" fmla="*/ 168 h 487"/>
                    <a:gd name="T44" fmla="*/ 842 w 1560"/>
                    <a:gd name="T45" fmla="*/ 158 h 487"/>
                    <a:gd name="T46" fmla="*/ 947 w 1560"/>
                    <a:gd name="T47" fmla="*/ 126 h 487"/>
                    <a:gd name="T48" fmla="*/ 992 w 1560"/>
                    <a:gd name="T49" fmla="*/ 95 h 487"/>
                    <a:gd name="T50" fmla="*/ 1013 w 1560"/>
                    <a:gd name="T51" fmla="*/ 83 h 487"/>
                    <a:gd name="T52" fmla="*/ 1064 w 1560"/>
                    <a:gd name="T53" fmla="*/ 47 h 487"/>
                    <a:gd name="T54" fmla="*/ 1094 w 1560"/>
                    <a:gd name="T55" fmla="*/ 15 h 487"/>
                    <a:gd name="T56" fmla="*/ 1164 w 1560"/>
                    <a:gd name="T57" fmla="*/ 24 h 487"/>
                    <a:gd name="T58" fmla="*/ 1187 w 1560"/>
                    <a:gd name="T59" fmla="*/ 53 h 487"/>
                    <a:gd name="T60" fmla="*/ 1155 w 1560"/>
                    <a:gd name="T61" fmla="*/ 90 h 487"/>
                    <a:gd name="T62" fmla="*/ 1142 w 1560"/>
                    <a:gd name="T63" fmla="*/ 107 h 487"/>
                    <a:gd name="T64" fmla="*/ 1125 w 1560"/>
                    <a:gd name="T65" fmla="*/ 122 h 487"/>
                    <a:gd name="T66" fmla="*/ 1062 w 1560"/>
                    <a:gd name="T67" fmla="*/ 146 h 487"/>
                    <a:gd name="T68" fmla="*/ 1091 w 1560"/>
                    <a:gd name="T69" fmla="*/ 173 h 487"/>
                    <a:gd name="T70" fmla="*/ 1112 w 1560"/>
                    <a:gd name="T71" fmla="*/ 234 h 487"/>
                    <a:gd name="T72" fmla="*/ 1080 w 1560"/>
                    <a:gd name="T73" fmla="*/ 273 h 487"/>
                    <a:gd name="T74" fmla="*/ 1083 w 1560"/>
                    <a:gd name="T75" fmla="*/ 372 h 487"/>
                    <a:gd name="T76" fmla="*/ 1116 w 1560"/>
                    <a:gd name="T77" fmla="*/ 393 h 487"/>
                    <a:gd name="T78" fmla="*/ 1164 w 1560"/>
                    <a:gd name="T79" fmla="*/ 368 h 487"/>
                    <a:gd name="T80" fmla="*/ 1170 w 1560"/>
                    <a:gd name="T81" fmla="*/ 317 h 487"/>
                    <a:gd name="T82" fmla="*/ 1157 w 1560"/>
                    <a:gd name="T83" fmla="*/ 278 h 487"/>
                    <a:gd name="T84" fmla="*/ 1134 w 1560"/>
                    <a:gd name="T85" fmla="*/ 245 h 487"/>
                    <a:gd name="T86" fmla="*/ 1130 w 1560"/>
                    <a:gd name="T87" fmla="*/ 201 h 487"/>
                    <a:gd name="T88" fmla="*/ 1206 w 1560"/>
                    <a:gd name="T89" fmla="*/ 152 h 487"/>
                    <a:gd name="T90" fmla="*/ 1284 w 1560"/>
                    <a:gd name="T91" fmla="*/ 135 h 487"/>
                    <a:gd name="T92" fmla="*/ 1263 w 1560"/>
                    <a:gd name="T93" fmla="*/ 96 h 487"/>
                    <a:gd name="T94" fmla="*/ 1296 w 1560"/>
                    <a:gd name="T95" fmla="*/ 47 h 487"/>
                    <a:gd name="T96" fmla="*/ 1311 w 1560"/>
                    <a:gd name="T97" fmla="*/ 68 h 487"/>
                    <a:gd name="T98" fmla="*/ 1382 w 1560"/>
                    <a:gd name="T99" fmla="*/ 122 h 487"/>
                    <a:gd name="T100" fmla="*/ 1454 w 1560"/>
                    <a:gd name="T101" fmla="*/ 140 h 487"/>
                    <a:gd name="T102" fmla="*/ 1487 w 1560"/>
                    <a:gd name="T103" fmla="*/ 177 h 487"/>
                    <a:gd name="T104" fmla="*/ 1490 w 1560"/>
                    <a:gd name="T105" fmla="*/ 206 h 487"/>
                    <a:gd name="T106" fmla="*/ 1526 w 1560"/>
                    <a:gd name="T107" fmla="*/ 245 h 487"/>
                    <a:gd name="T108" fmla="*/ 1560 w 1560"/>
                    <a:gd name="T109" fmla="*/ 225 h 4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60" h="487">
                      <a:moveTo>
                        <a:pt x="0" y="377"/>
                      </a:moveTo>
                      <a:cubicBezTo>
                        <a:pt x="7" y="375"/>
                        <a:pt x="28" y="372"/>
                        <a:pt x="32" y="366"/>
                      </a:cubicBezTo>
                      <a:cubicBezTo>
                        <a:pt x="49" y="368"/>
                        <a:pt x="51" y="375"/>
                        <a:pt x="65" y="378"/>
                      </a:cubicBezTo>
                      <a:cubicBezTo>
                        <a:pt x="78" y="399"/>
                        <a:pt x="97" y="377"/>
                        <a:pt x="110" y="372"/>
                      </a:cubicBezTo>
                      <a:cubicBezTo>
                        <a:pt x="125" y="380"/>
                        <a:pt x="145" y="379"/>
                        <a:pt x="162" y="381"/>
                      </a:cubicBezTo>
                      <a:cubicBezTo>
                        <a:pt x="166" y="382"/>
                        <a:pt x="170" y="382"/>
                        <a:pt x="173" y="384"/>
                      </a:cubicBezTo>
                      <a:cubicBezTo>
                        <a:pt x="182" y="391"/>
                        <a:pt x="173" y="392"/>
                        <a:pt x="189" y="392"/>
                      </a:cubicBezTo>
                      <a:cubicBezTo>
                        <a:pt x="233" y="355"/>
                        <a:pt x="223" y="337"/>
                        <a:pt x="275" y="335"/>
                      </a:cubicBezTo>
                      <a:cubicBezTo>
                        <a:pt x="287" y="315"/>
                        <a:pt x="302" y="328"/>
                        <a:pt x="332" y="329"/>
                      </a:cubicBezTo>
                      <a:cubicBezTo>
                        <a:pt x="342" y="342"/>
                        <a:pt x="356" y="341"/>
                        <a:pt x="371" y="342"/>
                      </a:cubicBezTo>
                      <a:cubicBezTo>
                        <a:pt x="375" y="348"/>
                        <a:pt x="376" y="350"/>
                        <a:pt x="383" y="351"/>
                      </a:cubicBezTo>
                      <a:cubicBezTo>
                        <a:pt x="388" y="355"/>
                        <a:pt x="388" y="359"/>
                        <a:pt x="395" y="360"/>
                      </a:cubicBezTo>
                      <a:cubicBezTo>
                        <a:pt x="396" y="367"/>
                        <a:pt x="407" y="374"/>
                        <a:pt x="413" y="377"/>
                      </a:cubicBezTo>
                      <a:cubicBezTo>
                        <a:pt x="419" y="385"/>
                        <a:pt x="413" y="387"/>
                        <a:pt x="425" y="384"/>
                      </a:cubicBezTo>
                      <a:cubicBezTo>
                        <a:pt x="434" y="385"/>
                        <a:pt x="444" y="384"/>
                        <a:pt x="452" y="387"/>
                      </a:cubicBezTo>
                      <a:cubicBezTo>
                        <a:pt x="454" y="388"/>
                        <a:pt x="454" y="391"/>
                        <a:pt x="455" y="392"/>
                      </a:cubicBezTo>
                      <a:cubicBezTo>
                        <a:pt x="456" y="393"/>
                        <a:pt x="457" y="393"/>
                        <a:pt x="458" y="393"/>
                      </a:cubicBezTo>
                      <a:cubicBezTo>
                        <a:pt x="459" y="394"/>
                        <a:pt x="458" y="395"/>
                        <a:pt x="459" y="398"/>
                      </a:cubicBezTo>
                      <a:cubicBezTo>
                        <a:pt x="459" y="397"/>
                        <a:pt x="463" y="402"/>
                        <a:pt x="467" y="411"/>
                      </a:cubicBezTo>
                      <a:cubicBezTo>
                        <a:pt x="469" y="422"/>
                        <a:pt x="465" y="411"/>
                        <a:pt x="477" y="417"/>
                      </a:cubicBezTo>
                      <a:cubicBezTo>
                        <a:pt x="479" y="418"/>
                        <a:pt x="478" y="421"/>
                        <a:pt x="480" y="422"/>
                      </a:cubicBezTo>
                      <a:cubicBezTo>
                        <a:pt x="481" y="423"/>
                        <a:pt x="483" y="423"/>
                        <a:pt x="485" y="423"/>
                      </a:cubicBezTo>
                      <a:cubicBezTo>
                        <a:pt x="491" y="431"/>
                        <a:pt x="493" y="432"/>
                        <a:pt x="501" y="438"/>
                      </a:cubicBezTo>
                      <a:cubicBezTo>
                        <a:pt x="506" y="448"/>
                        <a:pt x="511" y="452"/>
                        <a:pt x="522" y="453"/>
                      </a:cubicBezTo>
                      <a:cubicBezTo>
                        <a:pt x="527" y="455"/>
                        <a:pt x="529" y="458"/>
                        <a:pt x="534" y="461"/>
                      </a:cubicBezTo>
                      <a:cubicBezTo>
                        <a:pt x="539" y="467"/>
                        <a:pt x="541" y="473"/>
                        <a:pt x="548" y="477"/>
                      </a:cubicBezTo>
                      <a:cubicBezTo>
                        <a:pt x="550" y="487"/>
                        <a:pt x="558" y="483"/>
                        <a:pt x="567" y="482"/>
                      </a:cubicBezTo>
                      <a:cubicBezTo>
                        <a:pt x="569" y="474"/>
                        <a:pt x="569" y="462"/>
                        <a:pt x="563" y="456"/>
                      </a:cubicBezTo>
                      <a:cubicBezTo>
                        <a:pt x="560" y="453"/>
                        <a:pt x="554" y="449"/>
                        <a:pt x="554" y="449"/>
                      </a:cubicBezTo>
                      <a:cubicBezTo>
                        <a:pt x="550" y="442"/>
                        <a:pt x="542" y="434"/>
                        <a:pt x="536" y="428"/>
                      </a:cubicBezTo>
                      <a:cubicBezTo>
                        <a:pt x="552" y="420"/>
                        <a:pt x="580" y="421"/>
                        <a:pt x="597" y="419"/>
                      </a:cubicBezTo>
                      <a:cubicBezTo>
                        <a:pt x="607" y="415"/>
                        <a:pt x="614" y="407"/>
                        <a:pt x="623" y="402"/>
                      </a:cubicBezTo>
                      <a:cubicBezTo>
                        <a:pt x="624" y="396"/>
                        <a:pt x="626" y="389"/>
                        <a:pt x="629" y="383"/>
                      </a:cubicBezTo>
                      <a:cubicBezTo>
                        <a:pt x="630" y="376"/>
                        <a:pt x="633" y="370"/>
                        <a:pt x="639" y="366"/>
                      </a:cubicBezTo>
                      <a:cubicBezTo>
                        <a:pt x="642" y="346"/>
                        <a:pt x="643" y="351"/>
                        <a:pt x="666" y="351"/>
                      </a:cubicBezTo>
                      <a:cubicBezTo>
                        <a:pt x="676" y="341"/>
                        <a:pt x="685" y="330"/>
                        <a:pt x="696" y="321"/>
                      </a:cubicBezTo>
                      <a:cubicBezTo>
                        <a:pt x="697" y="320"/>
                        <a:pt x="701" y="325"/>
                        <a:pt x="701" y="323"/>
                      </a:cubicBezTo>
                      <a:cubicBezTo>
                        <a:pt x="703" y="310"/>
                        <a:pt x="697" y="297"/>
                        <a:pt x="690" y="287"/>
                      </a:cubicBezTo>
                      <a:cubicBezTo>
                        <a:pt x="696" y="272"/>
                        <a:pt x="687" y="263"/>
                        <a:pt x="705" y="260"/>
                      </a:cubicBezTo>
                      <a:cubicBezTo>
                        <a:pt x="701" y="254"/>
                        <a:pt x="703" y="250"/>
                        <a:pt x="696" y="246"/>
                      </a:cubicBezTo>
                      <a:cubicBezTo>
                        <a:pt x="690" y="238"/>
                        <a:pt x="696" y="227"/>
                        <a:pt x="701" y="219"/>
                      </a:cubicBezTo>
                      <a:cubicBezTo>
                        <a:pt x="703" y="208"/>
                        <a:pt x="712" y="205"/>
                        <a:pt x="723" y="203"/>
                      </a:cubicBezTo>
                      <a:cubicBezTo>
                        <a:pt x="729" y="200"/>
                        <a:pt x="736" y="200"/>
                        <a:pt x="743" y="198"/>
                      </a:cubicBezTo>
                      <a:cubicBezTo>
                        <a:pt x="746" y="181"/>
                        <a:pt x="756" y="172"/>
                        <a:pt x="773" y="168"/>
                      </a:cubicBezTo>
                      <a:cubicBezTo>
                        <a:pt x="788" y="169"/>
                        <a:pt x="796" y="171"/>
                        <a:pt x="809" y="174"/>
                      </a:cubicBezTo>
                      <a:cubicBezTo>
                        <a:pt x="856" y="172"/>
                        <a:pt x="820" y="171"/>
                        <a:pt x="842" y="158"/>
                      </a:cubicBezTo>
                      <a:cubicBezTo>
                        <a:pt x="856" y="135"/>
                        <a:pt x="896" y="152"/>
                        <a:pt x="923" y="152"/>
                      </a:cubicBezTo>
                      <a:cubicBezTo>
                        <a:pt x="946" y="111"/>
                        <a:pt x="924" y="137"/>
                        <a:pt x="947" y="126"/>
                      </a:cubicBezTo>
                      <a:cubicBezTo>
                        <a:pt x="961" y="119"/>
                        <a:pt x="952" y="104"/>
                        <a:pt x="977" y="101"/>
                      </a:cubicBezTo>
                      <a:cubicBezTo>
                        <a:pt x="982" y="98"/>
                        <a:pt x="986" y="96"/>
                        <a:pt x="992" y="95"/>
                      </a:cubicBezTo>
                      <a:cubicBezTo>
                        <a:pt x="995" y="94"/>
                        <a:pt x="998" y="94"/>
                        <a:pt x="1001" y="92"/>
                      </a:cubicBezTo>
                      <a:cubicBezTo>
                        <a:pt x="1007" y="88"/>
                        <a:pt x="1005" y="85"/>
                        <a:pt x="1013" y="83"/>
                      </a:cubicBezTo>
                      <a:cubicBezTo>
                        <a:pt x="1027" y="76"/>
                        <a:pt x="1023" y="78"/>
                        <a:pt x="1047" y="77"/>
                      </a:cubicBezTo>
                      <a:cubicBezTo>
                        <a:pt x="1055" y="64"/>
                        <a:pt x="1047" y="50"/>
                        <a:pt x="1064" y="47"/>
                      </a:cubicBezTo>
                      <a:cubicBezTo>
                        <a:pt x="1069" y="45"/>
                        <a:pt x="1070" y="41"/>
                        <a:pt x="1074" y="38"/>
                      </a:cubicBezTo>
                      <a:cubicBezTo>
                        <a:pt x="1078" y="28"/>
                        <a:pt x="1084" y="19"/>
                        <a:pt x="1094" y="15"/>
                      </a:cubicBezTo>
                      <a:cubicBezTo>
                        <a:pt x="1105" y="0"/>
                        <a:pt x="1120" y="10"/>
                        <a:pt x="1140" y="11"/>
                      </a:cubicBezTo>
                      <a:cubicBezTo>
                        <a:pt x="1150" y="13"/>
                        <a:pt x="1157" y="17"/>
                        <a:pt x="1164" y="24"/>
                      </a:cubicBezTo>
                      <a:cubicBezTo>
                        <a:pt x="1167" y="30"/>
                        <a:pt x="1169" y="32"/>
                        <a:pt x="1175" y="35"/>
                      </a:cubicBezTo>
                      <a:cubicBezTo>
                        <a:pt x="1179" y="41"/>
                        <a:pt x="1183" y="47"/>
                        <a:pt x="1187" y="53"/>
                      </a:cubicBezTo>
                      <a:cubicBezTo>
                        <a:pt x="1185" y="80"/>
                        <a:pt x="1189" y="77"/>
                        <a:pt x="1169" y="83"/>
                      </a:cubicBezTo>
                      <a:cubicBezTo>
                        <a:pt x="1164" y="86"/>
                        <a:pt x="1161" y="89"/>
                        <a:pt x="1155" y="90"/>
                      </a:cubicBezTo>
                      <a:cubicBezTo>
                        <a:pt x="1152" y="95"/>
                        <a:pt x="1150" y="98"/>
                        <a:pt x="1145" y="102"/>
                      </a:cubicBezTo>
                      <a:cubicBezTo>
                        <a:pt x="1144" y="104"/>
                        <a:pt x="1143" y="106"/>
                        <a:pt x="1142" y="107"/>
                      </a:cubicBezTo>
                      <a:cubicBezTo>
                        <a:pt x="1141" y="108"/>
                        <a:pt x="1138" y="108"/>
                        <a:pt x="1137" y="110"/>
                      </a:cubicBezTo>
                      <a:cubicBezTo>
                        <a:pt x="1130" y="120"/>
                        <a:pt x="1141" y="118"/>
                        <a:pt x="1125" y="122"/>
                      </a:cubicBezTo>
                      <a:cubicBezTo>
                        <a:pt x="1117" y="128"/>
                        <a:pt x="1107" y="127"/>
                        <a:pt x="1098" y="129"/>
                      </a:cubicBezTo>
                      <a:cubicBezTo>
                        <a:pt x="1084" y="140"/>
                        <a:pt x="1069" y="127"/>
                        <a:pt x="1062" y="146"/>
                      </a:cubicBezTo>
                      <a:cubicBezTo>
                        <a:pt x="1064" y="159"/>
                        <a:pt x="1062" y="160"/>
                        <a:pt x="1073" y="162"/>
                      </a:cubicBezTo>
                      <a:cubicBezTo>
                        <a:pt x="1079" y="165"/>
                        <a:pt x="1085" y="169"/>
                        <a:pt x="1091" y="173"/>
                      </a:cubicBezTo>
                      <a:cubicBezTo>
                        <a:pt x="1098" y="182"/>
                        <a:pt x="1101" y="187"/>
                        <a:pt x="1113" y="189"/>
                      </a:cubicBezTo>
                      <a:cubicBezTo>
                        <a:pt x="1119" y="203"/>
                        <a:pt x="1128" y="222"/>
                        <a:pt x="1112" y="234"/>
                      </a:cubicBezTo>
                      <a:cubicBezTo>
                        <a:pt x="1110" y="239"/>
                        <a:pt x="1107" y="245"/>
                        <a:pt x="1103" y="249"/>
                      </a:cubicBezTo>
                      <a:cubicBezTo>
                        <a:pt x="1095" y="257"/>
                        <a:pt x="1084" y="263"/>
                        <a:pt x="1080" y="273"/>
                      </a:cubicBezTo>
                      <a:cubicBezTo>
                        <a:pt x="1060" y="321"/>
                        <a:pt x="1092" y="300"/>
                        <a:pt x="1074" y="311"/>
                      </a:cubicBezTo>
                      <a:cubicBezTo>
                        <a:pt x="1067" y="321"/>
                        <a:pt x="1067" y="361"/>
                        <a:pt x="1083" y="372"/>
                      </a:cubicBezTo>
                      <a:cubicBezTo>
                        <a:pt x="1088" y="375"/>
                        <a:pt x="1095" y="375"/>
                        <a:pt x="1100" y="377"/>
                      </a:cubicBezTo>
                      <a:cubicBezTo>
                        <a:pt x="1106" y="382"/>
                        <a:pt x="1116" y="393"/>
                        <a:pt x="1116" y="393"/>
                      </a:cubicBezTo>
                      <a:cubicBezTo>
                        <a:pt x="1150" y="392"/>
                        <a:pt x="1148" y="401"/>
                        <a:pt x="1157" y="383"/>
                      </a:cubicBezTo>
                      <a:cubicBezTo>
                        <a:pt x="1158" y="375"/>
                        <a:pt x="1158" y="373"/>
                        <a:pt x="1164" y="368"/>
                      </a:cubicBezTo>
                      <a:cubicBezTo>
                        <a:pt x="1168" y="357"/>
                        <a:pt x="1166" y="346"/>
                        <a:pt x="1172" y="336"/>
                      </a:cubicBezTo>
                      <a:cubicBezTo>
                        <a:pt x="1174" y="327"/>
                        <a:pt x="1176" y="325"/>
                        <a:pt x="1170" y="317"/>
                      </a:cubicBezTo>
                      <a:cubicBezTo>
                        <a:pt x="1169" y="311"/>
                        <a:pt x="1167" y="308"/>
                        <a:pt x="1164" y="303"/>
                      </a:cubicBezTo>
                      <a:cubicBezTo>
                        <a:pt x="1163" y="290"/>
                        <a:pt x="1166" y="285"/>
                        <a:pt x="1157" y="278"/>
                      </a:cubicBezTo>
                      <a:cubicBezTo>
                        <a:pt x="1154" y="271"/>
                        <a:pt x="1149" y="267"/>
                        <a:pt x="1143" y="263"/>
                      </a:cubicBezTo>
                      <a:cubicBezTo>
                        <a:pt x="1139" y="257"/>
                        <a:pt x="1137" y="251"/>
                        <a:pt x="1134" y="245"/>
                      </a:cubicBezTo>
                      <a:cubicBezTo>
                        <a:pt x="1133" y="236"/>
                        <a:pt x="1132" y="234"/>
                        <a:pt x="1127" y="227"/>
                      </a:cubicBezTo>
                      <a:cubicBezTo>
                        <a:pt x="1127" y="227"/>
                        <a:pt x="1126" y="207"/>
                        <a:pt x="1130" y="201"/>
                      </a:cubicBezTo>
                      <a:cubicBezTo>
                        <a:pt x="1133" y="197"/>
                        <a:pt x="1142" y="191"/>
                        <a:pt x="1142" y="191"/>
                      </a:cubicBezTo>
                      <a:cubicBezTo>
                        <a:pt x="1170" y="179"/>
                        <a:pt x="1184" y="174"/>
                        <a:pt x="1206" y="152"/>
                      </a:cubicBezTo>
                      <a:cubicBezTo>
                        <a:pt x="1212" y="137"/>
                        <a:pt x="1222" y="145"/>
                        <a:pt x="1241" y="146"/>
                      </a:cubicBezTo>
                      <a:cubicBezTo>
                        <a:pt x="1258" y="148"/>
                        <a:pt x="1266" y="138"/>
                        <a:pt x="1284" y="135"/>
                      </a:cubicBezTo>
                      <a:cubicBezTo>
                        <a:pt x="1285" y="134"/>
                        <a:pt x="1287" y="133"/>
                        <a:pt x="1287" y="131"/>
                      </a:cubicBezTo>
                      <a:cubicBezTo>
                        <a:pt x="1289" y="93"/>
                        <a:pt x="1291" y="99"/>
                        <a:pt x="1263" y="96"/>
                      </a:cubicBezTo>
                      <a:cubicBezTo>
                        <a:pt x="1257" y="88"/>
                        <a:pt x="1259" y="81"/>
                        <a:pt x="1262" y="72"/>
                      </a:cubicBezTo>
                      <a:cubicBezTo>
                        <a:pt x="1264" y="46"/>
                        <a:pt x="1270" y="48"/>
                        <a:pt x="1296" y="47"/>
                      </a:cubicBezTo>
                      <a:cubicBezTo>
                        <a:pt x="1305" y="44"/>
                        <a:pt x="1310" y="48"/>
                        <a:pt x="1317" y="53"/>
                      </a:cubicBezTo>
                      <a:cubicBezTo>
                        <a:pt x="1316" y="59"/>
                        <a:pt x="1314" y="62"/>
                        <a:pt x="1311" y="68"/>
                      </a:cubicBezTo>
                      <a:cubicBezTo>
                        <a:pt x="1313" y="126"/>
                        <a:pt x="1306" y="123"/>
                        <a:pt x="1356" y="126"/>
                      </a:cubicBezTo>
                      <a:cubicBezTo>
                        <a:pt x="1370" y="125"/>
                        <a:pt x="1371" y="124"/>
                        <a:pt x="1382" y="122"/>
                      </a:cubicBezTo>
                      <a:cubicBezTo>
                        <a:pt x="1388" y="119"/>
                        <a:pt x="1392" y="122"/>
                        <a:pt x="1398" y="123"/>
                      </a:cubicBezTo>
                      <a:cubicBezTo>
                        <a:pt x="1418" y="135"/>
                        <a:pt x="1430" y="138"/>
                        <a:pt x="1454" y="140"/>
                      </a:cubicBezTo>
                      <a:cubicBezTo>
                        <a:pt x="1462" y="146"/>
                        <a:pt x="1462" y="157"/>
                        <a:pt x="1469" y="164"/>
                      </a:cubicBezTo>
                      <a:cubicBezTo>
                        <a:pt x="1474" y="170"/>
                        <a:pt x="1481" y="172"/>
                        <a:pt x="1487" y="177"/>
                      </a:cubicBezTo>
                      <a:cubicBezTo>
                        <a:pt x="1490" y="182"/>
                        <a:pt x="1497" y="192"/>
                        <a:pt x="1497" y="192"/>
                      </a:cubicBezTo>
                      <a:cubicBezTo>
                        <a:pt x="1496" y="198"/>
                        <a:pt x="1496" y="203"/>
                        <a:pt x="1490" y="206"/>
                      </a:cubicBezTo>
                      <a:cubicBezTo>
                        <a:pt x="1482" y="216"/>
                        <a:pt x="1497" y="232"/>
                        <a:pt x="1508" y="234"/>
                      </a:cubicBezTo>
                      <a:cubicBezTo>
                        <a:pt x="1512" y="240"/>
                        <a:pt x="1519" y="242"/>
                        <a:pt x="1526" y="245"/>
                      </a:cubicBezTo>
                      <a:cubicBezTo>
                        <a:pt x="1537" y="239"/>
                        <a:pt x="1541" y="234"/>
                        <a:pt x="1556" y="234"/>
                      </a:cubicBezTo>
                      <a:lnTo>
                        <a:pt x="1560" y="225"/>
                      </a:ln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 65"/>
                <p:cNvSpPr>
                  <a:spLocks/>
                </p:cNvSpPr>
                <p:nvPr/>
              </p:nvSpPr>
              <p:spPr bwMode="auto">
                <a:xfrm>
                  <a:off x="2295" y="2723"/>
                  <a:ext cx="357" cy="829"/>
                </a:xfrm>
                <a:custGeom>
                  <a:avLst/>
                  <a:gdLst>
                    <a:gd name="T0" fmla="*/ 2 w 357"/>
                    <a:gd name="T1" fmla="*/ 829 h 829"/>
                    <a:gd name="T2" fmla="*/ 0 w 357"/>
                    <a:gd name="T3" fmla="*/ 780 h 829"/>
                    <a:gd name="T4" fmla="*/ 6 w 357"/>
                    <a:gd name="T5" fmla="*/ 763 h 829"/>
                    <a:gd name="T6" fmla="*/ 63 w 357"/>
                    <a:gd name="T7" fmla="*/ 706 h 829"/>
                    <a:gd name="T8" fmla="*/ 57 w 357"/>
                    <a:gd name="T9" fmla="*/ 678 h 829"/>
                    <a:gd name="T10" fmla="*/ 86 w 357"/>
                    <a:gd name="T11" fmla="*/ 610 h 829"/>
                    <a:gd name="T12" fmla="*/ 120 w 357"/>
                    <a:gd name="T13" fmla="*/ 591 h 829"/>
                    <a:gd name="T14" fmla="*/ 161 w 357"/>
                    <a:gd name="T15" fmla="*/ 574 h 829"/>
                    <a:gd name="T16" fmla="*/ 173 w 357"/>
                    <a:gd name="T17" fmla="*/ 565 h 829"/>
                    <a:gd name="T18" fmla="*/ 179 w 357"/>
                    <a:gd name="T19" fmla="*/ 531 h 829"/>
                    <a:gd name="T20" fmla="*/ 195 w 357"/>
                    <a:gd name="T21" fmla="*/ 516 h 829"/>
                    <a:gd name="T22" fmla="*/ 206 w 357"/>
                    <a:gd name="T23" fmla="*/ 516 h 829"/>
                    <a:gd name="T24" fmla="*/ 209 w 357"/>
                    <a:gd name="T25" fmla="*/ 526 h 829"/>
                    <a:gd name="T26" fmla="*/ 212 w 357"/>
                    <a:gd name="T27" fmla="*/ 478 h 829"/>
                    <a:gd name="T28" fmla="*/ 215 w 357"/>
                    <a:gd name="T29" fmla="*/ 474 h 829"/>
                    <a:gd name="T30" fmla="*/ 234 w 357"/>
                    <a:gd name="T31" fmla="*/ 438 h 829"/>
                    <a:gd name="T32" fmla="*/ 252 w 357"/>
                    <a:gd name="T33" fmla="*/ 418 h 829"/>
                    <a:gd name="T34" fmla="*/ 261 w 357"/>
                    <a:gd name="T35" fmla="*/ 403 h 829"/>
                    <a:gd name="T36" fmla="*/ 314 w 357"/>
                    <a:gd name="T37" fmla="*/ 385 h 829"/>
                    <a:gd name="T38" fmla="*/ 326 w 357"/>
                    <a:gd name="T39" fmla="*/ 376 h 829"/>
                    <a:gd name="T40" fmla="*/ 332 w 357"/>
                    <a:gd name="T41" fmla="*/ 321 h 829"/>
                    <a:gd name="T42" fmla="*/ 341 w 357"/>
                    <a:gd name="T43" fmla="*/ 303 h 829"/>
                    <a:gd name="T44" fmla="*/ 330 w 357"/>
                    <a:gd name="T45" fmla="*/ 259 h 829"/>
                    <a:gd name="T46" fmla="*/ 347 w 357"/>
                    <a:gd name="T47" fmla="*/ 216 h 829"/>
                    <a:gd name="T48" fmla="*/ 345 w 357"/>
                    <a:gd name="T49" fmla="*/ 141 h 829"/>
                    <a:gd name="T50" fmla="*/ 353 w 357"/>
                    <a:gd name="T51" fmla="*/ 94 h 829"/>
                    <a:gd name="T52" fmla="*/ 339 w 357"/>
                    <a:gd name="T53" fmla="*/ 42 h 829"/>
                    <a:gd name="T54" fmla="*/ 332 w 357"/>
                    <a:gd name="T55" fmla="*/ 28 h 829"/>
                    <a:gd name="T56" fmla="*/ 345 w 357"/>
                    <a:gd name="T57" fmla="*/ 6 h 829"/>
                    <a:gd name="T58" fmla="*/ 348 w 357"/>
                    <a:gd name="T59" fmla="*/ 0 h 829"/>
                    <a:gd name="T60" fmla="*/ 345 w 357"/>
                    <a:gd name="T61" fmla="*/ 13 h 8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357" h="829">
                      <a:moveTo>
                        <a:pt x="2" y="829"/>
                      </a:moveTo>
                      <a:cubicBezTo>
                        <a:pt x="4" y="813"/>
                        <a:pt x="7" y="795"/>
                        <a:pt x="0" y="780"/>
                      </a:cubicBezTo>
                      <a:cubicBezTo>
                        <a:pt x="1" y="776"/>
                        <a:pt x="6" y="767"/>
                        <a:pt x="6" y="763"/>
                      </a:cubicBezTo>
                      <a:cubicBezTo>
                        <a:pt x="100" y="708"/>
                        <a:pt x="33" y="756"/>
                        <a:pt x="63" y="706"/>
                      </a:cubicBezTo>
                      <a:cubicBezTo>
                        <a:pt x="62" y="692"/>
                        <a:pt x="64" y="688"/>
                        <a:pt x="57" y="678"/>
                      </a:cubicBezTo>
                      <a:cubicBezTo>
                        <a:pt x="47" y="627"/>
                        <a:pt x="46" y="619"/>
                        <a:pt x="86" y="610"/>
                      </a:cubicBezTo>
                      <a:cubicBezTo>
                        <a:pt x="104" y="597"/>
                        <a:pt x="84" y="593"/>
                        <a:pt x="120" y="591"/>
                      </a:cubicBezTo>
                      <a:cubicBezTo>
                        <a:pt x="137" y="588"/>
                        <a:pt x="144" y="577"/>
                        <a:pt x="161" y="574"/>
                      </a:cubicBezTo>
                      <a:cubicBezTo>
                        <a:pt x="166" y="570"/>
                        <a:pt x="167" y="567"/>
                        <a:pt x="173" y="565"/>
                      </a:cubicBezTo>
                      <a:cubicBezTo>
                        <a:pt x="175" y="553"/>
                        <a:pt x="172" y="541"/>
                        <a:pt x="179" y="531"/>
                      </a:cubicBezTo>
                      <a:cubicBezTo>
                        <a:pt x="181" y="512"/>
                        <a:pt x="183" y="525"/>
                        <a:pt x="195" y="516"/>
                      </a:cubicBezTo>
                      <a:cubicBezTo>
                        <a:pt x="198" y="508"/>
                        <a:pt x="202" y="508"/>
                        <a:pt x="206" y="516"/>
                      </a:cubicBezTo>
                      <a:cubicBezTo>
                        <a:pt x="207" y="519"/>
                        <a:pt x="208" y="529"/>
                        <a:pt x="209" y="526"/>
                      </a:cubicBezTo>
                      <a:cubicBezTo>
                        <a:pt x="214" y="511"/>
                        <a:pt x="210" y="494"/>
                        <a:pt x="212" y="478"/>
                      </a:cubicBezTo>
                      <a:cubicBezTo>
                        <a:pt x="212" y="476"/>
                        <a:pt x="214" y="475"/>
                        <a:pt x="215" y="474"/>
                      </a:cubicBezTo>
                      <a:cubicBezTo>
                        <a:pt x="219" y="454"/>
                        <a:pt x="218" y="450"/>
                        <a:pt x="234" y="438"/>
                      </a:cubicBezTo>
                      <a:cubicBezTo>
                        <a:pt x="238" y="432"/>
                        <a:pt x="246" y="423"/>
                        <a:pt x="252" y="418"/>
                      </a:cubicBezTo>
                      <a:cubicBezTo>
                        <a:pt x="254" y="413"/>
                        <a:pt x="257" y="403"/>
                        <a:pt x="261" y="403"/>
                      </a:cubicBezTo>
                      <a:cubicBezTo>
                        <a:pt x="297" y="397"/>
                        <a:pt x="291" y="399"/>
                        <a:pt x="314" y="385"/>
                      </a:cubicBezTo>
                      <a:cubicBezTo>
                        <a:pt x="318" y="380"/>
                        <a:pt x="321" y="379"/>
                        <a:pt x="326" y="376"/>
                      </a:cubicBezTo>
                      <a:cubicBezTo>
                        <a:pt x="326" y="366"/>
                        <a:pt x="322" y="334"/>
                        <a:pt x="332" y="321"/>
                      </a:cubicBezTo>
                      <a:cubicBezTo>
                        <a:pt x="333" y="314"/>
                        <a:pt x="338" y="309"/>
                        <a:pt x="341" y="303"/>
                      </a:cubicBezTo>
                      <a:cubicBezTo>
                        <a:pt x="344" y="286"/>
                        <a:pt x="349" y="267"/>
                        <a:pt x="330" y="259"/>
                      </a:cubicBezTo>
                      <a:cubicBezTo>
                        <a:pt x="320" y="245"/>
                        <a:pt x="339" y="227"/>
                        <a:pt x="347" y="216"/>
                      </a:cubicBezTo>
                      <a:cubicBezTo>
                        <a:pt x="348" y="192"/>
                        <a:pt x="356" y="164"/>
                        <a:pt x="345" y="141"/>
                      </a:cubicBezTo>
                      <a:cubicBezTo>
                        <a:pt x="344" y="124"/>
                        <a:pt x="336" y="104"/>
                        <a:pt x="353" y="94"/>
                      </a:cubicBezTo>
                      <a:cubicBezTo>
                        <a:pt x="357" y="72"/>
                        <a:pt x="352" y="59"/>
                        <a:pt x="339" y="42"/>
                      </a:cubicBezTo>
                      <a:cubicBezTo>
                        <a:pt x="338" y="36"/>
                        <a:pt x="335" y="33"/>
                        <a:pt x="332" y="28"/>
                      </a:cubicBezTo>
                      <a:cubicBezTo>
                        <a:pt x="333" y="13"/>
                        <a:pt x="334" y="14"/>
                        <a:pt x="345" y="6"/>
                      </a:cubicBezTo>
                      <a:cubicBezTo>
                        <a:pt x="348" y="1"/>
                        <a:pt x="348" y="3"/>
                        <a:pt x="348" y="0"/>
                      </a:cubicBezTo>
                      <a:lnTo>
                        <a:pt x="345" y="13"/>
                      </a:ln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66"/>
                <p:cNvSpPr>
                  <a:spLocks/>
                </p:cNvSpPr>
                <p:nvPr/>
              </p:nvSpPr>
              <p:spPr bwMode="auto">
                <a:xfrm>
                  <a:off x="2321" y="2440"/>
                  <a:ext cx="326" cy="286"/>
                </a:xfrm>
                <a:custGeom>
                  <a:avLst/>
                  <a:gdLst>
                    <a:gd name="T0" fmla="*/ 322 w 326"/>
                    <a:gd name="T1" fmla="*/ 286 h 286"/>
                    <a:gd name="T2" fmla="*/ 322 w 326"/>
                    <a:gd name="T3" fmla="*/ 265 h 286"/>
                    <a:gd name="T4" fmla="*/ 319 w 326"/>
                    <a:gd name="T5" fmla="*/ 247 h 286"/>
                    <a:gd name="T6" fmla="*/ 310 w 326"/>
                    <a:gd name="T7" fmla="*/ 242 h 286"/>
                    <a:gd name="T8" fmla="*/ 273 w 326"/>
                    <a:gd name="T9" fmla="*/ 220 h 286"/>
                    <a:gd name="T10" fmla="*/ 261 w 326"/>
                    <a:gd name="T11" fmla="*/ 206 h 286"/>
                    <a:gd name="T12" fmla="*/ 247 w 326"/>
                    <a:gd name="T13" fmla="*/ 184 h 286"/>
                    <a:gd name="T14" fmla="*/ 238 w 326"/>
                    <a:gd name="T15" fmla="*/ 139 h 286"/>
                    <a:gd name="T16" fmla="*/ 226 w 326"/>
                    <a:gd name="T17" fmla="*/ 130 h 286"/>
                    <a:gd name="T18" fmla="*/ 213 w 326"/>
                    <a:gd name="T19" fmla="*/ 121 h 286"/>
                    <a:gd name="T20" fmla="*/ 196 w 326"/>
                    <a:gd name="T21" fmla="*/ 94 h 286"/>
                    <a:gd name="T22" fmla="*/ 183 w 326"/>
                    <a:gd name="T23" fmla="*/ 34 h 286"/>
                    <a:gd name="T24" fmla="*/ 175 w 326"/>
                    <a:gd name="T25" fmla="*/ 20 h 286"/>
                    <a:gd name="T26" fmla="*/ 162 w 326"/>
                    <a:gd name="T27" fmla="*/ 13 h 286"/>
                    <a:gd name="T28" fmla="*/ 106 w 326"/>
                    <a:gd name="T29" fmla="*/ 1 h 286"/>
                    <a:gd name="T30" fmla="*/ 87 w 326"/>
                    <a:gd name="T31" fmla="*/ 2 h 286"/>
                    <a:gd name="T32" fmla="*/ 79 w 326"/>
                    <a:gd name="T33" fmla="*/ 38 h 286"/>
                    <a:gd name="T34" fmla="*/ 67 w 326"/>
                    <a:gd name="T35" fmla="*/ 53 h 286"/>
                    <a:gd name="T36" fmla="*/ 34 w 326"/>
                    <a:gd name="T37" fmla="*/ 61 h 286"/>
                    <a:gd name="T38" fmla="*/ 16 w 326"/>
                    <a:gd name="T39" fmla="*/ 71 h 286"/>
                    <a:gd name="T40" fmla="*/ 3 w 326"/>
                    <a:gd name="T41" fmla="*/ 77 h 286"/>
                    <a:gd name="T42" fmla="*/ 0 w 326"/>
                    <a:gd name="T43" fmla="*/ 91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6" h="286">
                      <a:moveTo>
                        <a:pt x="322" y="286"/>
                      </a:moveTo>
                      <a:cubicBezTo>
                        <a:pt x="325" y="278"/>
                        <a:pt x="326" y="273"/>
                        <a:pt x="322" y="265"/>
                      </a:cubicBezTo>
                      <a:cubicBezTo>
                        <a:pt x="321" y="259"/>
                        <a:pt x="321" y="253"/>
                        <a:pt x="319" y="247"/>
                      </a:cubicBezTo>
                      <a:cubicBezTo>
                        <a:pt x="318" y="244"/>
                        <a:pt x="313" y="244"/>
                        <a:pt x="310" y="242"/>
                      </a:cubicBezTo>
                      <a:cubicBezTo>
                        <a:pt x="298" y="234"/>
                        <a:pt x="287" y="222"/>
                        <a:pt x="273" y="220"/>
                      </a:cubicBezTo>
                      <a:cubicBezTo>
                        <a:pt x="266" y="216"/>
                        <a:pt x="268" y="210"/>
                        <a:pt x="261" y="206"/>
                      </a:cubicBezTo>
                      <a:cubicBezTo>
                        <a:pt x="256" y="199"/>
                        <a:pt x="252" y="191"/>
                        <a:pt x="247" y="184"/>
                      </a:cubicBezTo>
                      <a:cubicBezTo>
                        <a:pt x="248" y="172"/>
                        <a:pt x="257" y="142"/>
                        <a:pt x="238" y="139"/>
                      </a:cubicBezTo>
                      <a:cubicBezTo>
                        <a:pt x="234" y="133"/>
                        <a:pt x="233" y="131"/>
                        <a:pt x="226" y="130"/>
                      </a:cubicBezTo>
                      <a:cubicBezTo>
                        <a:pt x="222" y="127"/>
                        <a:pt x="217" y="124"/>
                        <a:pt x="213" y="121"/>
                      </a:cubicBezTo>
                      <a:cubicBezTo>
                        <a:pt x="209" y="111"/>
                        <a:pt x="202" y="102"/>
                        <a:pt x="196" y="94"/>
                      </a:cubicBezTo>
                      <a:cubicBezTo>
                        <a:pt x="192" y="72"/>
                        <a:pt x="202" y="48"/>
                        <a:pt x="183" y="34"/>
                      </a:cubicBezTo>
                      <a:cubicBezTo>
                        <a:pt x="180" y="29"/>
                        <a:pt x="177" y="25"/>
                        <a:pt x="175" y="20"/>
                      </a:cubicBezTo>
                      <a:cubicBezTo>
                        <a:pt x="181" y="12"/>
                        <a:pt x="169" y="14"/>
                        <a:pt x="162" y="13"/>
                      </a:cubicBezTo>
                      <a:cubicBezTo>
                        <a:pt x="144" y="6"/>
                        <a:pt x="126" y="2"/>
                        <a:pt x="106" y="1"/>
                      </a:cubicBezTo>
                      <a:cubicBezTo>
                        <a:pt x="100" y="1"/>
                        <a:pt x="93" y="0"/>
                        <a:pt x="87" y="2"/>
                      </a:cubicBezTo>
                      <a:cubicBezTo>
                        <a:pt x="77" y="5"/>
                        <a:pt x="96" y="35"/>
                        <a:pt x="79" y="38"/>
                      </a:cubicBezTo>
                      <a:cubicBezTo>
                        <a:pt x="66" y="44"/>
                        <a:pt x="74" y="36"/>
                        <a:pt x="67" y="53"/>
                      </a:cubicBezTo>
                      <a:cubicBezTo>
                        <a:pt x="64" y="61"/>
                        <a:pt x="36" y="61"/>
                        <a:pt x="34" y="61"/>
                      </a:cubicBezTo>
                      <a:cubicBezTo>
                        <a:pt x="27" y="66"/>
                        <a:pt x="25" y="69"/>
                        <a:pt x="16" y="71"/>
                      </a:cubicBezTo>
                      <a:cubicBezTo>
                        <a:pt x="11" y="73"/>
                        <a:pt x="7" y="74"/>
                        <a:pt x="3" y="77"/>
                      </a:cubicBezTo>
                      <a:cubicBezTo>
                        <a:pt x="1" y="90"/>
                        <a:pt x="3" y="85"/>
                        <a:pt x="0" y="91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67"/>
                <p:cNvSpPr>
                  <a:spLocks/>
                </p:cNvSpPr>
                <p:nvPr/>
              </p:nvSpPr>
              <p:spPr bwMode="auto">
                <a:xfrm>
                  <a:off x="1416" y="1970"/>
                  <a:ext cx="957" cy="685"/>
                </a:xfrm>
                <a:custGeom>
                  <a:avLst/>
                  <a:gdLst>
                    <a:gd name="T0" fmla="*/ 906 w 957"/>
                    <a:gd name="T1" fmla="*/ 561 h 685"/>
                    <a:gd name="T2" fmla="*/ 923 w 957"/>
                    <a:gd name="T3" fmla="*/ 579 h 685"/>
                    <a:gd name="T4" fmla="*/ 939 w 957"/>
                    <a:gd name="T5" fmla="*/ 604 h 685"/>
                    <a:gd name="T6" fmla="*/ 951 w 957"/>
                    <a:gd name="T7" fmla="*/ 615 h 685"/>
                    <a:gd name="T8" fmla="*/ 957 w 957"/>
                    <a:gd name="T9" fmla="*/ 637 h 685"/>
                    <a:gd name="T10" fmla="*/ 941 w 957"/>
                    <a:gd name="T11" fmla="*/ 646 h 685"/>
                    <a:gd name="T12" fmla="*/ 896 w 957"/>
                    <a:gd name="T13" fmla="*/ 664 h 685"/>
                    <a:gd name="T14" fmla="*/ 870 w 957"/>
                    <a:gd name="T15" fmla="*/ 673 h 685"/>
                    <a:gd name="T16" fmla="*/ 858 w 957"/>
                    <a:gd name="T17" fmla="*/ 682 h 685"/>
                    <a:gd name="T18" fmla="*/ 839 w 957"/>
                    <a:gd name="T19" fmla="*/ 684 h 685"/>
                    <a:gd name="T20" fmla="*/ 828 w 957"/>
                    <a:gd name="T21" fmla="*/ 666 h 685"/>
                    <a:gd name="T22" fmla="*/ 827 w 957"/>
                    <a:gd name="T23" fmla="*/ 595 h 685"/>
                    <a:gd name="T24" fmla="*/ 804 w 957"/>
                    <a:gd name="T25" fmla="*/ 576 h 685"/>
                    <a:gd name="T26" fmla="*/ 738 w 957"/>
                    <a:gd name="T27" fmla="*/ 574 h 685"/>
                    <a:gd name="T28" fmla="*/ 717 w 957"/>
                    <a:gd name="T29" fmla="*/ 567 h 685"/>
                    <a:gd name="T30" fmla="*/ 690 w 957"/>
                    <a:gd name="T31" fmla="*/ 552 h 685"/>
                    <a:gd name="T32" fmla="*/ 672 w 957"/>
                    <a:gd name="T33" fmla="*/ 543 h 685"/>
                    <a:gd name="T34" fmla="*/ 660 w 957"/>
                    <a:gd name="T35" fmla="*/ 535 h 685"/>
                    <a:gd name="T36" fmla="*/ 650 w 957"/>
                    <a:gd name="T37" fmla="*/ 537 h 685"/>
                    <a:gd name="T38" fmla="*/ 651 w 957"/>
                    <a:gd name="T39" fmla="*/ 543 h 685"/>
                    <a:gd name="T40" fmla="*/ 645 w 957"/>
                    <a:gd name="T41" fmla="*/ 544 h 685"/>
                    <a:gd name="T42" fmla="*/ 611 w 957"/>
                    <a:gd name="T43" fmla="*/ 546 h 685"/>
                    <a:gd name="T44" fmla="*/ 578 w 957"/>
                    <a:gd name="T45" fmla="*/ 531 h 685"/>
                    <a:gd name="T46" fmla="*/ 563 w 957"/>
                    <a:gd name="T47" fmla="*/ 525 h 685"/>
                    <a:gd name="T48" fmla="*/ 560 w 957"/>
                    <a:gd name="T49" fmla="*/ 511 h 685"/>
                    <a:gd name="T50" fmla="*/ 572 w 957"/>
                    <a:gd name="T51" fmla="*/ 498 h 685"/>
                    <a:gd name="T52" fmla="*/ 570 w 957"/>
                    <a:gd name="T53" fmla="*/ 477 h 685"/>
                    <a:gd name="T54" fmla="*/ 543 w 957"/>
                    <a:gd name="T55" fmla="*/ 460 h 685"/>
                    <a:gd name="T56" fmla="*/ 527 w 957"/>
                    <a:gd name="T57" fmla="*/ 441 h 685"/>
                    <a:gd name="T58" fmla="*/ 504 w 957"/>
                    <a:gd name="T59" fmla="*/ 435 h 685"/>
                    <a:gd name="T60" fmla="*/ 473 w 957"/>
                    <a:gd name="T61" fmla="*/ 414 h 685"/>
                    <a:gd name="T62" fmla="*/ 458 w 957"/>
                    <a:gd name="T63" fmla="*/ 399 h 685"/>
                    <a:gd name="T64" fmla="*/ 440 w 957"/>
                    <a:gd name="T65" fmla="*/ 363 h 685"/>
                    <a:gd name="T66" fmla="*/ 423 w 957"/>
                    <a:gd name="T67" fmla="*/ 352 h 685"/>
                    <a:gd name="T68" fmla="*/ 417 w 957"/>
                    <a:gd name="T69" fmla="*/ 366 h 685"/>
                    <a:gd name="T70" fmla="*/ 417 w 957"/>
                    <a:gd name="T71" fmla="*/ 385 h 685"/>
                    <a:gd name="T72" fmla="*/ 402 w 957"/>
                    <a:gd name="T73" fmla="*/ 393 h 685"/>
                    <a:gd name="T74" fmla="*/ 387 w 957"/>
                    <a:gd name="T75" fmla="*/ 387 h 685"/>
                    <a:gd name="T76" fmla="*/ 342 w 957"/>
                    <a:gd name="T77" fmla="*/ 361 h 685"/>
                    <a:gd name="T78" fmla="*/ 327 w 957"/>
                    <a:gd name="T79" fmla="*/ 345 h 685"/>
                    <a:gd name="T80" fmla="*/ 318 w 957"/>
                    <a:gd name="T81" fmla="*/ 327 h 685"/>
                    <a:gd name="T82" fmla="*/ 323 w 957"/>
                    <a:gd name="T83" fmla="*/ 295 h 685"/>
                    <a:gd name="T84" fmla="*/ 297 w 957"/>
                    <a:gd name="T85" fmla="*/ 186 h 685"/>
                    <a:gd name="T86" fmla="*/ 270 w 957"/>
                    <a:gd name="T87" fmla="*/ 169 h 685"/>
                    <a:gd name="T88" fmla="*/ 255 w 957"/>
                    <a:gd name="T89" fmla="*/ 156 h 685"/>
                    <a:gd name="T90" fmla="*/ 243 w 957"/>
                    <a:gd name="T91" fmla="*/ 138 h 685"/>
                    <a:gd name="T92" fmla="*/ 219 w 957"/>
                    <a:gd name="T93" fmla="*/ 120 h 685"/>
                    <a:gd name="T94" fmla="*/ 203 w 957"/>
                    <a:gd name="T95" fmla="*/ 105 h 685"/>
                    <a:gd name="T96" fmla="*/ 192 w 957"/>
                    <a:gd name="T97" fmla="*/ 93 h 685"/>
                    <a:gd name="T98" fmla="*/ 171 w 957"/>
                    <a:gd name="T99" fmla="*/ 69 h 685"/>
                    <a:gd name="T100" fmla="*/ 161 w 957"/>
                    <a:gd name="T101" fmla="*/ 57 h 685"/>
                    <a:gd name="T102" fmla="*/ 140 w 957"/>
                    <a:gd name="T103" fmla="*/ 40 h 685"/>
                    <a:gd name="T104" fmla="*/ 132 w 957"/>
                    <a:gd name="T105" fmla="*/ 27 h 685"/>
                    <a:gd name="T106" fmla="*/ 138 w 957"/>
                    <a:gd name="T107" fmla="*/ 13 h 685"/>
                    <a:gd name="T108" fmla="*/ 123 w 957"/>
                    <a:gd name="T109" fmla="*/ 0 h 685"/>
                    <a:gd name="T110" fmla="*/ 102 w 957"/>
                    <a:gd name="T111" fmla="*/ 7 h 685"/>
                    <a:gd name="T112" fmla="*/ 0 w 957"/>
                    <a:gd name="T113" fmla="*/ 10 h 6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957" h="685">
                      <a:moveTo>
                        <a:pt x="906" y="561"/>
                      </a:moveTo>
                      <a:cubicBezTo>
                        <a:pt x="911" y="571"/>
                        <a:pt x="913" y="573"/>
                        <a:pt x="923" y="579"/>
                      </a:cubicBezTo>
                      <a:cubicBezTo>
                        <a:pt x="929" y="587"/>
                        <a:pt x="930" y="597"/>
                        <a:pt x="939" y="604"/>
                      </a:cubicBezTo>
                      <a:cubicBezTo>
                        <a:pt x="942" y="610"/>
                        <a:pt x="946" y="611"/>
                        <a:pt x="951" y="615"/>
                      </a:cubicBezTo>
                      <a:cubicBezTo>
                        <a:pt x="953" y="624"/>
                        <a:pt x="956" y="628"/>
                        <a:pt x="957" y="637"/>
                      </a:cubicBezTo>
                      <a:cubicBezTo>
                        <a:pt x="952" y="645"/>
                        <a:pt x="948" y="641"/>
                        <a:pt x="941" y="646"/>
                      </a:cubicBezTo>
                      <a:cubicBezTo>
                        <a:pt x="931" y="663"/>
                        <a:pt x="916" y="663"/>
                        <a:pt x="896" y="664"/>
                      </a:cubicBezTo>
                      <a:cubicBezTo>
                        <a:pt x="885" y="668"/>
                        <a:pt x="883" y="672"/>
                        <a:pt x="870" y="673"/>
                      </a:cubicBezTo>
                      <a:cubicBezTo>
                        <a:pt x="862" y="677"/>
                        <a:pt x="866" y="680"/>
                        <a:pt x="858" y="682"/>
                      </a:cubicBezTo>
                      <a:cubicBezTo>
                        <a:pt x="852" y="685"/>
                        <a:pt x="846" y="685"/>
                        <a:pt x="839" y="684"/>
                      </a:cubicBezTo>
                      <a:cubicBezTo>
                        <a:pt x="830" y="680"/>
                        <a:pt x="830" y="675"/>
                        <a:pt x="828" y="666"/>
                      </a:cubicBezTo>
                      <a:cubicBezTo>
                        <a:pt x="828" y="642"/>
                        <a:pt x="828" y="619"/>
                        <a:pt x="827" y="595"/>
                      </a:cubicBezTo>
                      <a:cubicBezTo>
                        <a:pt x="827" y="587"/>
                        <a:pt x="811" y="576"/>
                        <a:pt x="804" y="576"/>
                      </a:cubicBezTo>
                      <a:cubicBezTo>
                        <a:pt x="782" y="575"/>
                        <a:pt x="760" y="575"/>
                        <a:pt x="738" y="574"/>
                      </a:cubicBezTo>
                      <a:cubicBezTo>
                        <a:pt x="730" y="573"/>
                        <a:pt x="725" y="568"/>
                        <a:pt x="717" y="567"/>
                      </a:cubicBezTo>
                      <a:cubicBezTo>
                        <a:pt x="710" y="561"/>
                        <a:pt x="699" y="554"/>
                        <a:pt x="690" y="552"/>
                      </a:cubicBezTo>
                      <a:cubicBezTo>
                        <a:pt x="685" y="548"/>
                        <a:pt x="678" y="544"/>
                        <a:pt x="672" y="543"/>
                      </a:cubicBezTo>
                      <a:cubicBezTo>
                        <a:pt x="667" y="540"/>
                        <a:pt x="665" y="537"/>
                        <a:pt x="660" y="535"/>
                      </a:cubicBezTo>
                      <a:cubicBezTo>
                        <a:pt x="657" y="536"/>
                        <a:pt x="653" y="535"/>
                        <a:pt x="650" y="537"/>
                      </a:cubicBezTo>
                      <a:cubicBezTo>
                        <a:pt x="648" y="538"/>
                        <a:pt x="652" y="541"/>
                        <a:pt x="651" y="543"/>
                      </a:cubicBezTo>
                      <a:cubicBezTo>
                        <a:pt x="650" y="545"/>
                        <a:pt x="647" y="544"/>
                        <a:pt x="645" y="544"/>
                      </a:cubicBezTo>
                      <a:cubicBezTo>
                        <a:pt x="634" y="549"/>
                        <a:pt x="622" y="547"/>
                        <a:pt x="611" y="546"/>
                      </a:cubicBezTo>
                      <a:cubicBezTo>
                        <a:pt x="598" y="541"/>
                        <a:pt x="594" y="532"/>
                        <a:pt x="578" y="531"/>
                      </a:cubicBezTo>
                      <a:cubicBezTo>
                        <a:pt x="572" y="529"/>
                        <a:pt x="568" y="529"/>
                        <a:pt x="563" y="525"/>
                      </a:cubicBezTo>
                      <a:cubicBezTo>
                        <a:pt x="559" y="519"/>
                        <a:pt x="557" y="518"/>
                        <a:pt x="560" y="511"/>
                      </a:cubicBezTo>
                      <a:cubicBezTo>
                        <a:pt x="561" y="502"/>
                        <a:pt x="563" y="499"/>
                        <a:pt x="572" y="498"/>
                      </a:cubicBezTo>
                      <a:cubicBezTo>
                        <a:pt x="580" y="492"/>
                        <a:pt x="575" y="483"/>
                        <a:pt x="570" y="477"/>
                      </a:cubicBezTo>
                      <a:cubicBezTo>
                        <a:pt x="567" y="464"/>
                        <a:pt x="554" y="462"/>
                        <a:pt x="543" y="460"/>
                      </a:cubicBezTo>
                      <a:cubicBezTo>
                        <a:pt x="535" y="449"/>
                        <a:pt x="551" y="444"/>
                        <a:pt x="527" y="441"/>
                      </a:cubicBezTo>
                      <a:cubicBezTo>
                        <a:pt x="520" y="438"/>
                        <a:pt x="512" y="436"/>
                        <a:pt x="504" y="435"/>
                      </a:cubicBezTo>
                      <a:cubicBezTo>
                        <a:pt x="493" y="430"/>
                        <a:pt x="483" y="421"/>
                        <a:pt x="473" y="414"/>
                      </a:cubicBezTo>
                      <a:cubicBezTo>
                        <a:pt x="469" y="408"/>
                        <a:pt x="464" y="403"/>
                        <a:pt x="458" y="399"/>
                      </a:cubicBezTo>
                      <a:cubicBezTo>
                        <a:pt x="452" y="385"/>
                        <a:pt x="453" y="373"/>
                        <a:pt x="440" y="363"/>
                      </a:cubicBezTo>
                      <a:cubicBezTo>
                        <a:pt x="436" y="357"/>
                        <a:pt x="430" y="355"/>
                        <a:pt x="423" y="352"/>
                      </a:cubicBezTo>
                      <a:cubicBezTo>
                        <a:pt x="401" y="355"/>
                        <a:pt x="401" y="358"/>
                        <a:pt x="417" y="366"/>
                      </a:cubicBezTo>
                      <a:cubicBezTo>
                        <a:pt x="422" y="373"/>
                        <a:pt x="428" y="383"/>
                        <a:pt x="417" y="385"/>
                      </a:cubicBezTo>
                      <a:cubicBezTo>
                        <a:pt x="410" y="388"/>
                        <a:pt x="406" y="386"/>
                        <a:pt x="402" y="393"/>
                      </a:cubicBezTo>
                      <a:cubicBezTo>
                        <a:pt x="396" y="391"/>
                        <a:pt x="393" y="388"/>
                        <a:pt x="387" y="387"/>
                      </a:cubicBezTo>
                      <a:cubicBezTo>
                        <a:pt x="377" y="370"/>
                        <a:pt x="360" y="364"/>
                        <a:pt x="342" y="361"/>
                      </a:cubicBezTo>
                      <a:cubicBezTo>
                        <a:pt x="335" y="356"/>
                        <a:pt x="332" y="352"/>
                        <a:pt x="327" y="345"/>
                      </a:cubicBezTo>
                      <a:cubicBezTo>
                        <a:pt x="326" y="338"/>
                        <a:pt x="321" y="333"/>
                        <a:pt x="318" y="327"/>
                      </a:cubicBezTo>
                      <a:cubicBezTo>
                        <a:pt x="315" y="313"/>
                        <a:pt x="318" y="307"/>
                        <a:pt x="323" y="295"/>
                      </a:cubicBezTo>
                      <a:cubicBezTo>
                        <a:pt x="328" y="263"/>
                        <a:pt x="332" y="207"/>
                        <a:pt x="297" y="186"/>
                      </a:cubicBezTo>
                      <a:cubicBezTo>
                        <a:pt x="290" y="174"/>
                        <a:pt x="284" y="172"/>
                        <a:pt x="270" y="169"/>
                      </a:cubicBezTo>
                      <a:cubicBezTo>
                        <a:pt x="263" y="164"/>
                        <a:pt x="260" y="163"/>
                        <a:pt x="255" y="156"/>
                      </a:cubicBezTo>
                      <a:cubicBezTo>
                        <a:pt x="253" y="148"/>
                        <a:pt x="249" y="143"/>
                        <a:pt x="243" y="138"/>
                      </a:cubicBezTo>
                      <a:cubicBezTo>
                        <a:pt x="238" y="129"/>
                        <a:pt x="229" y="122"/>
                        <a:pt x="219" y="120"/>
                      </a:cubicBezTo>
                      <a:cubicBezTo>
                        <a:pt x="213" y="115"/>
                        <a:pt x="209" y="109"/>
                        <a:pt x="203" y="105"/>
                      </a:cubicBezTo>
                      <a:cubicBezTo>
                        <a:pt x="200" y="99"/>
                        <a:pt x="198" y="96"/>
                        <a:pt x="192" y="93"/>
                      </a:cubicBezTo>
                      <a:cubicBezTo>
                        <a:pt x="187" y="85"/>
                        <a:pt x="179" y="74"/>
                        <a:pt x="171" y="69"/>
                      </a:cubicBezTo>
                      <a:cubicBezTo>
                        <a:pt x="168" y="64"/>
                        <a:pt x="166" y="61"/>
                        <a:pt x="161" y="57"/>
                      </a:cubicBezTo>
                      <a:cubicBezTo>
                        <a:pt x="156" y="49"/>
                        <a:pt x="147" y="46"/>
                        <a:pt x="140" y="40"/>
                      </a:cubicBezTo>
                      <a:cubicBezTo>
                        <a:pt x="138" y="35"/>
                        <a:pt x="135" y="31"/>
                        <a:pt x="132" y="27"/>
                      </a:cubicBezTo>
                      <a:cubicBezTo>
                        <a:pt x="134" y="22"/>
                        <a:pt x="137" y="19"/>
                        <a:pt x="138" y="13"/>
                      </a:cubicBezTo>
                      <a:cubicBezTo>
                        <a:pt x="137" y="5"/>
                        <a:pt x="131" y="2"/>
                        <a:pt x="123" y="0"/>
                      </a:cubicBezTo>
                      <a:cubicBezTo>
                        <a:pt x="108" y="1"/>
                        <a:pt x="114" y="5"/>
                        <a:pt x="102" y="7"/>
                      </a:cubicBezTo>
                      <a:cubicBezTo>
                        <a:pt x="72" y="22"/>
                        <a:pt x="17" y="10"/>
                        <a:pt x="0" y="10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68"/>
                <p:cNvSpPr>
                  <a:spLocks/>
                </p:cNvSpPr>
                <p:nvPr/>
              </p:nvSpPr>
              <p:spPr bwMode="auto">
                <a:xfrm>
                  <a:off x="1437" y="1512"/>
                  <a:ext cx="701" cy="896"/>
                </a:xfrm>
                <a:custGeom>
                  <a:avLst/>
                  <a:gdLst>
                    <a:gd name="T0" fmla="*/ 701 w 701"/>
                    <a:gd name="T1" fmla="*/ 896 h 896"/>
                    <a:gd name="T2" fmla="*/ 683 w 701"/>
                    <a:gd name="T3" fmla="*/ 879 h 896"/>
                    <a:gd name="T4" fmla="*/ 672 w 701"/>
                    <a:gd name="T5" fmla="*/ 869 h 896"/>
                    <a:gd name="T6" fmla="*/ 648 w 701"/>
                    <a:gd name="T7" fmla="*/ 843 h 896"/>
                    <a:gd name="T8" fmla="*/ 642 w 701"/>
                    <a:gd name="T9" fmla="*/ 830 h 896"/>
                    <a:gd name="T10" fmla="*/ 624 w 701"/>
                    <a:gd name="T11" fmla="*/ 819 h 896"/>
                    <a:gd name="T12" fmla="*/ 606 w 701"/>
                    <a:gd name="T13" fmla="*/ 803 h 896"/>
                    <a:gd name="T14" fmla="*/ 579 w 701"/>
                    <a:gd name="T15" fmla="*/ 788 h 896"/>
                    <a:gd name="T16" fmla="*/ 558 w 701"/>
                    <a:gd name="T17" fmla="*/ 728 h 896"/>
                    <a:gd name="T18" fmla="*/ 549 w 701"/>
                    <a:gd name="T19" fmla="*/ 710 h 896"/>
                    <a:gd name="T20" fmla="*/ 551 w 701"/>
                    <a:gd name="T21" fmla="*/ 677 h 896"/>
                    <a:gd name="T22" fmla="*/ 560 w 701"/>
                    <a:gd name="T23" fmla="*/ 663 h 896"/>
                    <a:gd name="T24" fmla="*/ 560 w 701"/>
                    <a:gd name="T25" fmla="*/ 606 h 896"/>
                    <a:gd name="T26" fmla="*/ 570 w 701"/>
                    <a:gd name="T27" fmla="*/ 551 h 896"/>
                    <a:gd name="T28" fmla="*/ 579 w 701"/>
                    <a:gd name="T29" fmla="*/ 480 h 896"/>
                    <a:gd name="T30" fmla="*/ 584 w 701"/>
                    <a:gd name="T31" fmla="*/ 428 h 896"/>
                    <a:gd name="T32" fmla="*/ 588 w 701"/>
                    <a:gd name="T33" fmla="*/ 414 h 896"/>
                    <a:gd name="T34" fmla="*/ 599 w 701"/>
                    <a:gd name="T35" fmla="*/ 366 h 896"/>
                    <a:gd name="T36" fmla="*/ 605 w 701"/>
                    <a:gd name="T37" fmla="*/ 350 h 896"/>
                    <a:gd name="T38" fmla="*/ 597 w 701"/>
                    <a:gd name="T39" fmla="*/ 296 h 896"/>
                    <a:gd name="T40" fmla="*/ 611 w 701"/>
                    <a:gd name="T41" fmla="*/ 279 h 896"/>
                    <a:gd name="T42" fmla="*/ 621 w 701"/>
                    <a:gd name="T43" fmla="*/ 260 h 896"/>
                    <a:gd name="T44" fmla="*/ 615 w 701"/>
                    <a:gd name="T45" fmla="*/ 243 h 896"/>
                    <a:gd name="T46" fmla="*/ 594 w 701"/>
                    <a:gd name="T47" fmla="*/ 221 h 896"/>
                    <a:gd name="T48" fmla="*/ 584 w 701"/>
                    <a:gd name="T49" fmla="*/ 209 h 896"/>
                    <a:gd name="T50" fmla="*/ 569 w 701"/>
                    <a:gd name="T51" fmla="*/ 194 h 896"/>
                    <a:gd name="T52" fmla="*/ 549 w 701"/>
                    <a:gd name="T53" fmla="*/ 188 h 896"/>
                    <a:gd name="T54" fmla="*/ 530 w 701"/>
                    <a:gd name="T55" fmla="*/ 176 h 896"/>
                    <a:gd name="T56" fmla="*/ 498 w 701"/>
                    <a:gd name="T57" fmla="*/ 170 h 896"/>
                    <a:gd name="T58" fmla="*/ 464 w 701"/>
                    <a:gd name="T59" fmla="*/ 165 h 896"/>
                    <a:gd name="T60" fmla="*/ 444 w 701"/>
                    <a:gd name="T61" fmla="*/ 161 h 896"/>
                    <a:gd name="T62" fmla="*/ 411 w 701"/>
                    <a:gd name="T63" fmla="*/ 176 h 896"/>
                    <a:gd name="T64" fmla="*/ 375 w 701"/>
                    <a:gd name="T65" fmla="*/ 167 h 896"/>
                    <a:gd name="T66" fmla="*/ 318 w 701"/>
                    <a:gd name="T67" fmla="*/ 168 h 896"/>
                    <a:gd name="T68" fmla="*/ 189 w 701"/>
                    <a:gd name="T69" fmla="*/ 164 h 896"/>
                    <a:gd name="T70" fmla="*/ 152 w 701"/>
                    <a:gd name="T71" fmla="*/ 159 h 896"/>
                    <a:gd name="T72" fmla="*/ 32 w 701"/>
                    <a:gd name="T73" fmla="*/ 165 h 896"/>
                    <a:gd name="T74" fmla="*/ 11 w 701"/>
                    <a:gd name="T75" fmla="*/ 164 h 896"/>
                    <a:gd name="T76" fmla="*/ 0 w 701"/>
                    <a:gd name="T77" fmla="*/ 141 h 896"/>
                    <a:gd name="T78" fmla="*/ 11 w 701"/>
                    <a:gd name="T79" fmla="*/ 125 h 896"/>
                    <a:gd name="T80" fmla="*/ 17 w 701"/>
                    <a:gd name="T81" fmla="*/ 110 h 896"/>
                    <a:gd name="T82" fmla="*/ 29 w 701"/>
                    <a:gd name="T83" fmla="*/ 92 h 896"/>
                    <a:gd name="T84" fmla="*/ 44 w 701"/>
                    <a:gd name="T85" fmla="*/ 72 h 896"/>
                    <a:gd name="T86" fmla="*/ 59 w 701"/>
                    <a:gd name="T87" fmla="*/ 44 h 896"/>
                    <a:gd name="T88" fmla="*/ 65 w 701"/>
                    <a:gd name="T89" fmla="*/ 30 h 896"/>
                    <a:gd name="T90" fmla="*/ 63 w 701"/>
                    <a:gd name="T91" fmla="*/ 0 h 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701" h="896">
                      <a:moveTo>
                        <a:pt x="701" y="896"/>
                      </a:moveTo>
                      <a:cubicBezTo>
                        <a:pt x="697" y="886"/>
                        <a:pt x="691" y="885"/>
                        <a:pt x="683" y="879"/>
                      </a:cubicBezTo>
                      <a:cubicBezTo>
                        <a:pt x="680" y="874"/>
                        <a:pt x="677" y="872"/>
                        <a:pt x="672" y="869"/>
                      </a:cubicBezTo>
                      <a:cubicBezTo>
                        <a:pt x="670" y="851"/>
                        <a:pt x="665" y="847"/>
                        <a:pt x="648" y="843"/>
                      </a:cubicBezTo>
                      <a:cubicBezTo>
                        <a:pt x="645" y="839"/>
                        <a:pt x="645" y="834"/>
                        <a:pt x="642" y="830"/>
                      </a:cubicBezTo>
                      <a:cubicBezTo>
                        <a:pt x="638" y="826"/>
                        <a:pt x="629" y="822"/>
                        <a:pt x="624" y="819"/>
                      </a:cubicBezTo>
                      <a:cubicBezTo>
                        <a:pt x="622" y="809"/>
                        <a:pt x="615" y="805"/>
                        <a:pt x="606" y="803"/>
                      </a:cubicBezTo>
                      <a:cubicBezTo>
                        <a:pt x="597" y="798"/>
                        <a:pt x="589" y="790"/>
                        <a:pt x="579" y="788"/>
                      </a:cubicBezTo>
                      <a:cubicBezTo>
                        <a:pt x="567" y="767"/>
                        <a:pt x="581" y="742"/>
                        <a:pt x="558" y="728"/>
                      </a:cubicBezTo>
                      <a:cubicBezTo>
                        <a:pt x="554" y="722"/>
                        <a:pt x="552" y="716"/>
                        <a:pt x="549" y="710"/>
                      </a:cubicBezTo>
                      <a:cubicBezTo>
                        <a:pt x="548" y="697"/>
                        <a:pt x="542" y="689"/>
                        <a:pt x="551" y="677"/>
                      </a:cubicBezTo>
                      <a:cubicBezTo>
                        <a:pt x="552" y="670"/>
                        <a:pt x="557" y="670"/>
                        <a:pt x="560" y="663"/>
                      </a:cubicBezTo>
                      <a:cubicBezTo>
                        <a:pt x="563" y="643"/>
                        <a:pt x="563" y="625"/>
                        <a:pt x="560" y="606"/>
                      </a:cubicBezTo>
                      <a:cubicBezTo>
                        <a:pt x="560" y="593"/>
                        <a:pt x="555" y="561"/>
                        <a:pt x="570" y="551"/>
                      </a:cubicBezTo>
                      <a:cubicBezTo>
                        <a:pt x="579" y="528"/>
                        <a:pt x="566" y="502"/>
                        <a:pt x="579" y="480"/>
                      </a:cubicBezTo>
                      <a:cubicBezTo>
                        <a:pt x="580" y="467"/>
                        <a:pt x="578" y="440"/>
                        <a:pt x="584" y="428"/>
                      </a:cubicBezTo>
                      <a:cubicBezTo>
                        <a:pt x="585" y="423"/>
                        <a:pt x="587" y="419"/>
                        <a:pt x="588" y="414"/>
                      </a:cubicBezTo>
                      <a:cubicBezTo>
                        <a:pt x="589" y="388"/>
                        <a:pt x="581" y="377"/>
                        <a:pt x="599" y="366"/>
                      </a:cubicBezTo>
                      <a:cubicBezTo>
                        <a:pt x="602" y="361"/>
                        <a:pt x="602" y="355"/>
                        <a:pt x="605" y="350"/>
                      </a:cubicBezTo>
                      <a:cubicBezTo>
                        <a:pt x="603" y="315"/>
                        <a:pt x="610" y="314"/>
                        <a:pt x="597" y="296"/>
                      </a:cubicBezTo>
                      <a:cubicBezTo>
                        <a:pt x="599" y="286"/>
                        <a:pt x="602" y="283"/>
                        <a:pt x="611" y="279"/>
                      </a:cubicBezTo>
                      <a:cubicBezTo>
                        <a:pt x="616" y="272"/>
                        <a:pt x="614" y="266"/>
                        <a:pt x="621" y="260"/>
                      </a:cubicBezTo>
                      <a:cubicBezTo>
                        <a:pt x="620" y="252"/>
                        <a:pt x="619" y="250"/>
                        <a:pt x="615" y="243"/>
                      </a:cubicBezTo>
                      <a:cubicBezTo>
                        <a:pt x="613" y="230"/>
                        <a:pt x="608" y="223"/>
                        <a:pt x="594" y="221"/>
                      </a:cubicBezTo>
                      <a:cubicBezTo>
                        <a:pt x="593" y="216"/>
                        <a:pt x="584" y="209"/>
                        <a:pt x="584" y="209"/>
                      </a:cubicBezTo>
                      <a:cubicBezTo>
                        <a:pt x="580" y="203"/>
                        <a:pt x="575" y="198"/>
                        <a:pt x="569" y="194"/>
                      </a:cubicBezTo>
                      <a:cubicBezTo>
                        <a:pt x="564" y="183"/>
                        <a:pt x="570" y="191"/>
                        <a:pt x="549" y="188"/>
                      </a:cubicBezTo>
                      <a:cubicBezTo>
                        <a:pt x="542" y="187"/>
                        <a:pt x="536" y="179"/>
                        <a:pt x="530" y="176"/>
                      </a:cubicBezTo>
                      <a:cubicBezTo>
                        <a:pt x="520" y="171"/>
                        <a:pt x="509" y="172"/>
                        <a:pt x="498" y="170"/>
                      </a:cubicBezTo>
                      <a:cubicBezTo>
                        <a:pt x="487" y="165"/>
                        <a:pt x="476" y="166"/>
                        <a:pt x="464" y="165"/>
                      </a:cubicBezTo>
                      <a:cubicBezTo>
                        <a:pt x="457" y="164"/>
                        <a:pt x="451" y="162"/>
                        <a:pt x="444" y="161"/>
                      </a:cubicBezTo>
                      <a:cubicBezTo>
                        <a:pt x="416" y="162"/>
                        <a:pt x="416" y="155"/>
                        <a:pt x="411" y="176"/>
                      </a:cubicBezTo>
                      <a:cubicBezTo>
                        <a:pt x="397" y="174"/>
                        <a:pt x="388" y="169"/>
                        <a:pt x="375" y="167"/>
                      </a:cubicBezTo>
                      <a:cubicBezTo>
                        <a:pt x="358" y="158"/>
                        <a:pt x="337" y="165"/>
                        <a:pt x="318" y="168"/>
                      </a:cubicBezTo>
                      <a:cubicBezTo>
                        <a:pt x="281" y="167"/>
                        <a:pt x="227" y="170"/>
                        <a:pt x="189" y="164"/>
                      </a:cubicBezTo>
                      <a:cubicBezTo>
                        <a:pt x="178" y="158"/>
                        <a:pt x="164" y="160"/>
                        <a:pt x="152" y="159"/>
                      </a:cubicBezTo>
                      <a:cubicBezTo>
                        <a:pt x="112" y="163"/>
                        <a:pt x="73" y="164"/>
                        <a:pt x="32" y="165"/>
                      </a:cubicBezTo>
                      <a:cubicBezTo>
                        <a:pt x="25" y="177"/>
                        <a:pt x="20" y="171"/>
                        <a:pt x="11" y="164"/>
                      </a:cubicBezTo>
                      <a:cubicBezTo>
                        <a:pt x="8" y="156"/>
                        <a:pt x="4" y="148"/>
                        <a:pt x="0" y="141"/>
                      </a:cubicBezTo>
                      <a:cubicBezTo>
                        <a:pt x="2" y="131"/>
                        <a:pt x="3" y="130"/>
                        <a:pt x="11" y="125"/>
                      </a:cubicBezTo>
                      <a:cubicBezTo>
                        <a:pt x="14" y="120"/>
                        <a:pt x="14" y="115"/>
                        <a:pt x="17" y="110"/>
                      </a:cubicBezTo>
                      <a:cubicBezTo>
                        <a:pt x="19" y="102"/>
                        <a:pt x="25" y="99"/>
                        <a:pt x="29" y="92"/>
                      </a:cubicBezTo>
                      <a:cubicBezTo>
                        <a:pt x="30" y="77"/>
                        <a:pt x="33" y="79"/>
                        <a:pt x="44" y="72"/>
                      </a:cubicBezTo>
                      <a:cubicBezTo>
                        <a:pt x="45" y="53"/>
                        <a:pt x="41" y="47"/>
                        <a:pt x="59" y="44"/>
                      </a:cubicBezTo>
                      <a:cubicBezTo>
                        <a:pt x="60" y="38"/>
                        <a:pt x="63" y="35"/>
                        <a:pt x="65" y="30"/>
                      </a:cubicBezTo>
                      <a:cubicBezTo>
                        <a:pt x="63" y="5"/>
                        <a:pt x="63" y="5"/>
                        <a:pt x="63" y="0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69"/>
                <p:cNvSpPr>
                  <a:spLocks/>
                </p:cNvSpPr>
                <p:nvPr/>
              </p:nvSpPr>
              <p:spPr bwMode="auto">
                <a:xfrm>
                  <a:off x="648" y="1028"/>
                  <a:ext cx="991" cy="486"/>
                </a:xfrm>
                <a:custGeom>
                  <a:avLst/>
                  <a:gdLst>
                    <a:gd name="T0" fmla="*/ 0 w 991"/>
                    <a:gd name="T1" fmla="*/ 283 h 486"/>
                    <a:gd name="T2" fmla="*/ 11 w 991"/>
                    <a:gd name="T3" fmla="*/ 300 h 486"/>
                    <a:gd name="T4" fmla="*/ 96 w 991"/>
                    <a:gd name="T5" fmla="*/ 313 h 486"/>
                    <a:gd name="T6" fmla="*/ 117 w 991"/>
                    <a:gd name="T7" fmla="*/ 319 h 486"/>
                    <a:gd name="T8" fmla="*/ 140 w 991"/>
                    <a:gd name="T9" fmla="*/ 327 h 486"/>
                    <a:gd name="T10" fmla="*/ 149 w 991"/>
                    <a:gd name="T11" fmla="*/ 334 h 486"/>
                    <a:gd name="T12" fmla="*/ 158 w 991"/>
                    <a:gd name="T13" fmla="*/ 351 h 486"/>
                    <a:gd name="T14" fmla="*/ 164 w 991"/>
                    <a:gd name="T15" fmla="*/ 367 h 486"/>
                    <a:gd name="T16" fmla="*/ 173 w 991"/>
                    <a:gd name="T17" fmla="*/ 385 h 486"/>
                    <a:gd name="T18" fmla="*/ 194 w 991"/>
                    <a:gd name="T19" fmla="*/ 373 h 486"/>
                    <a:gd name="T20" fmla="*/ 227 w 991"/>
                    <a:gd name="T21" fmla="*/ 370 h 486"/>
                    <a:gd name="T22" fmla="*/ 257 w 991"/>
                    <a:gd name="T23" fmla="*/ 363 h 486"/>
                    <a:gd name="T24" fmla="*/ 302 w 991"/>
                    <a:gd name="T25" fmla="*/ 351 h 486"/>
                    <a:gd name="T26" fmla="*/ 371 w 991"/>
                    <a:gd name="T27" fmla="*/ 357 h 486"/>
                    <a:gd name="T28" fmla="*/ 405 w 991"/>
                    <a:gd name="T29" fmla="*/ 346 h 486"/>
                    <a:gd name="T30" fmla="*/ 437 w 991"/>
                    <a:gd name="T31" fmla="*/ 349 h 486"/>
                    <a:gd name="T32" fmla="*/ 462 w 991"/>
                    <a:gd name="T33" fmla="*/ 363 h 486"/>
                    <a:gd name="T34" fmla="*/ 495 w 991"/>
                    <a:gd name="T35" fmla="*/ 361 h 486"/>
                    <a:gd name="T36" fmla="*/ 504 w 991"/>
                    <a:gd name="T37" fmla="*/ 360 h 486"/>
                    <a:gd name="T38" fmla="*/ 515 w 991"/>
                    <a:gd name="T39" fmla="*/ 327 h 486"/>
                    <a:gd name="T40" fmla="*/ 531 w 991"/>
                    <a:gd name="T41" fmla="*/ 288 h 486"/>
                    <a:gd name="T42" fmla="*/ 558 w 991"/>
                    <a:gd name="T43" fmla="*/ 273 h 486"/>
                    <a:gd name="T44" fmla="*/ 564 w 991"/>
                    <a:gd name="T45" fmla="*/ 241 h 486"/>
                    <a:gd name="T46" fmla="*/ 575 w 991"/>
                    <a:gd name="T47" fmla="*/ 211 h 486"/>
                    <a:gd name="T48" fmla="*/ 587 w 991"/>
                    <a:gd name="T49" fmla="*/ 184 h 486"/>
                    <a:gd name="T50" fmla="*/ 587 w 991"/>
                    <a:gd name="T51" fmla="*/ 171 h 486"/>
                    <a:gd name="T52" fmla="*/ 585 w 991"/>
                    <a:gd name="T53" fmla="*/ 105 h 486"/>
                    <a:gd name="T54" fmla="*/ 608 w 991"/>
                    <a:gd name="T55" fmla="*/ 60 h 486"/>
                    <a:gd name="T56" fmla="*/ 713 w 991"/>
                    <a:gd name="T57" fmla="*/ 19 h 486"/>
                    <a:gd name="T58" fmla="*/ 750 w 991"/>
                    <a:gd name="T59" fmla="*/ 24 h 486"/>
                    <a:gd name="T60" fmla="*/ 830 w 991"/>
                    <a:gd name="T61" fmla="*/ 18 h 486"/>
                    <a:gd name="T62" fmla="*/ 923 w 991"/>
                    <a:gd name="T63" fmla="*/ 10 h 486"/>
                    <a:gd name="T64" fmla="*/ 986 w 991"/>
                    <a:gd name="T65" fmla="*/ 10 h 486"/>
                    <a:gd name="T66" fmla="*/ 984 w 991"/>
                    <a:gd name="T67" fmla="*/ 76 h 486"/>
                    <a:gd name="T68" fmla="*/ 987 w 991"/>
                    <a:gd name="T69" fmla="*/ 69 h 486"/>
                    <a:gd name="T70" fmla="*/ 978 w 991"/>
                    <a:gd name="T71" fmla="*/ 100 h 486"/>
                    <a:gd name="T72" fmla="*/ 960 w 991"/>
                    <a:gd name="T73" fmla="*/ 127 h 486"/>
                    <a:gd name="T74" fmla="*/ 951 w 991"/>
                    <a:gd name="T75" fmla="*/ 142 h 486"/>
                    <a:gd name="T76" fmla="*/ 938 w 991"/>
                    <a:gd name="T77" fmla="*/ 174 h 486"/>
                    <a:gd name="T78" fmla="*/ 933 w 991"/>
                    <a:gd name="T79" fmla="*/ 259 h 486"/>
                    <a:gd name="T80" fmla="*/ 924 w 991"/>
                    <a:gd name="T81" fmla="*/ 280 h 486"/>
                    <a:gd name="T82" fmla="*/ 906 w 991"/>
                    <a:gd name="T83" fmla="*/ 300 h 486"/>
                    <a:gd name="T84" fmla="*/ 897 w 991"/>
                    <a:gd name="T85" fmla="*/ 319 h 486"/>
                    <a:gd name="T86" fmla="*/ 882 w 991"/>
                    <a:gd name="T87" fmla="*/ 391 h 486"/>
                    <a:gd name="T88" fmla="*/ 876 w 991"/>
                    <a:gd name="T89" fmla="*/ 409 h 486"/>
                    <a:gd name="T90" fmla="*/ 870 w 991"/>
                    <a:gd name="T91" fmla="*/ 427 h 486"/>
                    <a:gd name="T92" fmla="*/ 864 w 991"/>
                    <a:gd name="T93" fmla="*/ 447 h 486"/>
                    <a:gd name="T94" fmla="*/ 857 w 991"/>
                    <a:gd name="T95" fmla="*/ 469 h 486"/>
                    <a:gd name="T96" fmla="*/ 854 w 991"/>
                    <a:gd name="T97" fmla="*/ 486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991" h="486">
                      <a:moveTo>
                        <a:pt x="0" y="283"/>
                      </a:moveTo>
                      <a:cubicBezTo>
                        <a:pt x="6" y="287"/>
                        <a:pt x="7" y="293"/>
                        <a:pt x="11" y="300"/>
                      </a:cubicBezTo>
                      <a:cubicBezTo>
                        <a:pt x="15" y="322"/>
                        <a:pt x="89" y="313"/>
                        <a:pt x="96" y="313"/>
                      </a:cubicBezTo>
                      <a:cubicBezTo>
                        <a:pt x="103" y="316"/>
                        <a:pt x="110" y="318"/>
                        <a:pt x="117" y="319"/>
                      </a:cubicBezTo>
                      <a:cubicBezTo>
                        <a:pt x="125" y="322"/>
                        <a:pt x="133" y="322"/>
                        <a:pt x="140" y="327"/>
                      </a:cubicBezTo>
                      <a:cubicBezTo>
                        <a:pt x="143" y="329"/>
                        <a:pt x="149" y="334"/>
                        <a:pt x="149" y="334"/>
                      </a:cubicBezTo>
                      <a:cubicBezTo>
                        <a:pt x="150" y="341"/>
                        <a:pt x="152" y="347"/>
                        <a:pt x="158" y="351"/>
                      </a:cubicBezTo>
                      <a:cubicBezTo>
                        <a:pt x="159" y="358"/>
                        <a:pt x="160" y="362"/>
                        <a:pt x="164" y="367"/>
                      </a:cubicBezTo>
                      <a:cubicBezTo>
                        <a:pt x="165" y="374"/>
                        <a:pt x="167" y="380"/>
                        <a:pt x="173" y="385"/>
                      </a:cubicBezTo>
                      <a:cubicBezTo>
                        <a:pt x="210" y="383"/>
                        <a:pt x="182" y="391"/>
                        <a:pt x="194" y="373"/>
                      </a:cubicBezTo>
                      <a:cubicBezTo>
                        <a:pt x="200" y="364"/>
                        <a:pt x="216" y="371"/>
                        <a:pt x="227" y="370"/>
                      </a:cubicBezTo>
                      <a:cubicBezTo>
                        <a:pt x="235" y="364"/>
                        <a:pt x="247" y="365"/>
                        <a:pt x="257" y="363"/>
                      </a:cubicBezTo>
                      <a:cubicBezTo>
                        <a:pt x="263" y="352"/>
                        <a:pt x="289" y="353"/>
                        <a:pt x="302" y="351"/>
                      </a:cubicBezTo>
                      <a:cubicBezTo>
                        <a:pt x="327" y="353"/>
                        <a:pt x="340" y="356"/>
                        <a:pt x="371" y="357"/>
                      </a:cubicBezTo>
                      <a:cubicBezTo>
                        <a:pt x="398" y="355"/>
                        <a:pt x="396" y="361"/>
                        <a:pt x="405" y="346"/>
                      </a:cubicBezTo>
                      <a:cubicBezTo>
                        <a:pt x="416" y="348"/>
                        <a:pt x="426" y="347"/>
                        <a:pt x="437" y="349"/>
                      </a:cubicBezTo>
                      <a:cubicBezTo>
                        <a:pt x="446" y="351"/>
                        <a:pt x="454" y="359"/>
                        <a:pt x="462" y="363"/>
                      </a:cubicBezTo>
                      <a:cubicBezTo>
                        <a:pt x="473" y="362"/>
                        <a:pt x="484" y="362"/>
                        <a:pt x="495" y="361"/>
                      </a:cubicBezTo>
                      <a:cubicBezTo>
                        <a:pt x="498" y="361"/>
                        <a:pt x="503" y="363"/>
                        <a:pt x="504" y="360"/>
                      </a:cubicBezTo>
                      <a:cubicBezTo>
                        <a:pt x="512" y="346"/>
                        <a:pt x="506" y="340"/>
                        <a:pt x="515" y="327"/>
                      </a:cubicBezTo>
                      <a:cubicBezTo>
                        <a:pt x="516" y="305"/>
                        <a:pt x="509" y="290"/>
                        <a:pt x="531" y="288"/>
                      </a:cubicBezTo>
                      <a:cubicBezTo>
                        <a:pt x="540" y="273"/>
                        <a:pt x="537" y="274"/>
                        <a:pt x="558" y="273"/>
                      </a:cubicBezTo>
                      <a:cubicBezTo>
                        <a:pt x="563" y="261"/>
                        <a:pt x="551" y="247"/>
                        <a:pt x="564" y="241"/>
                      </a:cubicBezTo>
                      <a:cubicBezTo>
                        <a:pt x="572" y="231"/>
                        <a:pt x="564" y="218"/>
                        <a:pt x="575" y="211"/>
                      </a:cubicBezTo>
                      <a:cubicBezTo>
                        <a:pt x="576" y="192"/>
                        <a:pt x="574" y="192"/>
                        <a:pt x="587" y="184"/>
                      </a:cubicBezTo>
                      <a:cubicBezTo>
                        <a:pt x="588" y="177"/>
                        <a:pt x="593" y="176"/>
                        <a:pt x="587" y="171"/>
                      </a:cubicBezTo>
                      <a:cubicBezTo>
                        <a:pt x="595" y="158"/>
                        <a:pt x="595" y="119"/>
                        <a:pt x="585" y="105"/>
                      </a:cubicBezTo>
                      <a:cubicBezTo>
                        <a:pt x="587" y="85"/>
                        <a:pt x="584" y="60"/>
                        <a:pt x="608" y="60"/>
                      </a:cubicBezTo>
                      <a:cubicBezTo>
                        <a:pt x="638" y="49"/>
                        <a:pt x="679" y="30"/>
                        <a:pt x="713" y="19"/>
                      </a:cubicBezTo>
                      <a:cubicBezTo>
                        <a:pt x="724" y="20"/>
                        <a:pt x="739" y="19"/>
                        <a:pt x="750" y="24"/>
                      </a:cubicBezTo>
                      <a:cubicBezTo>
                        <a:pt x="796" y="22"/>
                        <a:pt x="796" y="20"/>
                        <a:pt x="830" y="18"/>
                      </a:cubicBezTo>
                      <a:cubicBezTo>
                        <a:pt x="860" y="3"/>
                        <a:pt x="880" y="11"/>
                        <a:pt x="923" y="10"/>
                      </a:cubicBezTo>
                      <a:cubicBezTo>
                        <a:pt x="942" y="0"/>
                        <a:pt x="965" y="10"/>
                        <a:pt x="986" y="10"/>
                      </a:cubicBezTo>
                      <a:cubicBezTo>
                        <a:pt x="985" y="32"/>
                        <a:pt x="984" y="54"/>
                        <a:pt x="984" y="76"/>
                      </a:cubicBezTo>
                      <a:cubicBezTo>
                        <a:pt x="984" y="79"/>
                        <a:pt x="987" y="66"/>
                        <a:pt x="987" y="69"/>
                      </a:cubicBezTo>
                      <a:cubicBezTo>
                        <a:pt x="988" y="82"/>
                        <a:pt x="991" y="98"/>
                        <a:pt x="978" y="100"/>
                      </a:cubicBezTo>
                      <a:cubicBezTo>
                        <a:pt x="968" y="108"/>
                        <a:pt x="971" y="120"/>
                        <a:pt x="960" y="127"/>
                      </a:cubicBezTo>
                      <a:cubicBezTo>
                        <a:pt x="952" y="139"/>
                        <a:pt x="955" y="134"/>
                        <a:pt x="951" y="142"/>
                      </a:cubicBezTo>
                      <a:cubicBezTo>
                        <a:pt x="950" y="153"/>
                        <a:pt x="948" y="167"/>
                        <a:pt x="938" y="174"/>
                      </a:cubicBezTo>
                      <a:cubicBezTo>
                        <a:pt x="940" y="199"/>
                        <a:pt x="956" y="245"/>
                        <a:pt x="933" y="259"/>
                      </a:cubicBezTo>
                      <a:cubicBezTo>
                        <a:pt x="931" y="267"/>
                        <a:pt x="929" y="273"/>
                        <a:pt x="924" y="280"/>
                      </a:cubicBezTo>
                      <a:cubicBezTo>
                        <a:pt x="922" y="290"/>
                        <a:pt x="914" y="295"/>
                        <a:pt x="906" y="300"/>
                      </a:cubicBezTo>
                      <a:cubicBezTo>
                        <a:pt x="901" y="306"/>
                        <a:pt x="900" y="312"/>
                        <a:pt x="897" y="319"/>
                      </a:cubicBezTo>
                      <a:cubicBezTo>
                        <a:pt x="892" y="344"/>
                        <a:pt x="898" y="369"/>
                        <a:pt x="882" y="391"/>
                      </a:cubicBezTo>
                      <a:cubicBezTo>
                        <a:pt x="881" y="397"/>
                        <a:pt x="879" y="403"/>
                        <a:pt x="876" y="409"/>
                      </a:cubicBezTo>
                      <a:cubicBezTo>
                        <a:pt x="875" y="415"/>
                        <a:pt x="873" y="421"/>
                        <a:pt x="870" y="427"/>
                      </a:cubicBezTo>
                      <a:cubicBezTo>
                        <a:pt x="869" y="434"/>
                        <a:pt x="867" y="440"/>
                        <a:pt x="864" y="447"/>
                      </a:cubicBezTo>
                      <a:cubicBezTo>
                        <a:pt x="863" y="454"/>
                        <a:pt x="862" y="463"/>
                        <a:pt x="857" y="469"/>
                      </a:cubicBezTo>
                      <a:cubicBezTo>
                        <a:pt x="856" y="474"/>
                        <a:pt x="854" y="483"/>
                        <a:pt x="854" y="486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70"/>
                <p:cNvSpPr>
                  <a:spLocks/>
                </p:cNvSpPr>
                <p:nvPr/>
              </p:nvSpPr>
              <p:spPr bwMode="auto">
                <a:xfrm>
                  <a:off x="-5" y="1440"/>
                  <a:ext cx="1427" cy="540"/>
                </a:xfrm>
                <a:custGeom>
                  <a:avLst/>
                  <a:gdLst>
                    <a:gd name="T0" fmla="*/ 1424 w 1427"/>
                    <a:gd name="T1" fmla="*/ 540 h 540"/>
                    <a:gd name="T2" fmla="*/ 1358 w 1427"/>
                    <a:gd name="T3" fmla="*/ 530 h 540"/>
                    <a:gd name="T4" fmla="*/ 1334 w 1427"/>
                    <a:gd name="T5" fmla="*/ 521 h 540"/>
                    <a:gd name="T6" fmla="*/ 1310 w 1427"/>
                    <a:gd name="T7" fmla="*/ 512 h 540"/>
                    <a:gd name="T8" fmla="*/ 1292 w 1427"/>
                    <a:gd name="T9" fmla="*/ 501 h 540"/>
                    <a:gd name="T10" fmla="*/ 1280 w 1427"/>
                    <a:gd name="T11" fmla="*/ 479 h 540"/>
                    <a:gd name="T12" fmla="*/ 1219 w 1427"/>
                    <a:gd name="T13" fmla="*/ 474 h 540"/>
                    <a:gd name="T14" fmla="*/ 1187 w 1427"/>
                    <a:gd name="T15" fmla="*/ 470 h 540"/>
                    <a:gd name="T16" fmla="*/ 1169 w 1427"/>
                    <a:gd name="T17" fmla="*/ 458 h 540"/>
                    <a:gd name="T18" fmla="*/ 1165 w 1427"/>
                    <a:gd name="T19" fmla="*/ 455 h 540"/>
                    <a:gd name="T20" fmla="*/ 1124 w 1427"/>
                    <a:gd name="T21" fmla="*/ 435 h 540"/>
                    <a:gd name="T22" fmla="*/ 1106 w 1427"/>
                    <a:gd name="T23" fmla="*/ 423 h 540"/>
                    <a:gd name="T24" fmla="*/ 1076 w 1427"/>
                    <a:gd name="T25" fmla="*/ 401 h 540"/>
                    <a:gd name="T26" fmla="*/ 1055 w 1427"/>
                    <a:gd name="T27" fmla="*/ 384 h 540"/>
                    <a:gd name="T28" fmla="*/ 1043 w 1427"/>
                    <a:gd name="T29" fmla="*/ 374 h 540"/>
                    <a:gd name="T30" fmla="*/ 1010 w 1427"/>
                    <a:gd name="T31" fmla="*/ 345 h 540"/>
                    <a:gd name="T32" fmla="*/ 1004 w 1427"/>
                    <a:gd name="T33" fmla="*/ 332 h 540"/>
                    <a:gd name="T34" fmla="*/ 973 w 1427"/>
                    <a:gd name="T35" fmla="*/ 294 h 540"/>
                    <a:gd name="T36" fmla="*/ 959 w 1427"/>
                    <a:gd name="T37" fmla="*/ 278 h 540"/>
                    <a:gd name="T38" fmla="*/ 949 w 1427"/>
                    <a:gd name="T39" fmla="*/ 266 h 540"/>
                    <a:gd name="T40" fmla="*/ 934 w 1427"/>
                    <a:gd name="T41" fmla="*/ 251 h 540"/>
                    <a:gd name="T42" fmla="*/ 922 w 1427"/>
                    <a:gd name="T43" fmla="*/ 234 h 540"/>
                    <a:gd name="T44" fmla="*/ 914 w 1427"/>
                    <a:gd name="T45" fmla="*/ 222 h 540"/>
                    <a:gd name="T46" fmla="*/ 887 w 1427"/>
                    <a:gd name="T47" fmla="*/ 200 h 540"/>
                    <a:gd name="T48" fmla="*/ 869 w 1427"/>
                    <a:gd name="T49" fmla="*/ 191 h 540"/>
                    <a:gd name="T50" fmla="*/ 823 w 1427"/>
                    <a:gd name="T51" fmla="*/ 189 h 540"/>
                    <a:gd name="T52" fmla="*/ 797 w 1427"/>
                    <a:gd name="T53" fmla="*/ 191 h 540"/>
                    <a:gd name="T54" fmla="*/ 728 w 1427"/>
                    <a:gd name="T55" fmla="*/ 203 h 540"/>
                    <a:gd name="T56" fmla="*/ 692 w 1427"/>
                    <a:gd name="T57" fmla="*/ 215 h 540"/>
                    <a:gd name="T58" fmla="*/ 673 w 1427"/>
                    <a:gd name="T59" fmla="*/ 230 h 540"/>
                    <a:gd name="T60" fmla="*/ 635 w 1427"/>
                    <a:gd name="T61" fmla="*/ 237 h 540"/>
                    <a:gd name="T62" fmla="*/ 599 w 1427"/>
                    <a:gd name="T63" fmla="*/ 249 h 540"/>
                    <a:gd name="T64" fmla="*/ 563 w 1427"/>
                    <a:gd name="T65" fmla="*/ 245 h 540"/>
                    <a:gd name="T66" fmla="*/ 548 w 1427"/>
                    <a:gd name="T67" fmla="*/ 239 h 540"/>
                    <a:gd name="T68" fmla="*/ 530 w 1427"/>
                    <a:gd name="T69" fmla="*/ 233 h 540"/>
                    <a:gd name="T70" fmla="*/ 515 w 1427"/>
                    <a:gd name="T71" fmla="*/ 225 h 540"/>
                    <a:gd name="T72" fmla="*/ 484 w 1427"/>
                    <a:gd name="T73" fmla="*/ 219 h 540"/>
                    <a:gd name="T74" fmla="*/ 463 w 1427"/>
                    <a:gd name="T75" fmla="*/ 200 h 540"/>
                    <a:gd name="T76" fmla="*/ 403 w 1427"/>
                    <a:gd name="T77" fmla="*/ 191 h 540"/>
                    <a:gd name="T78" fmla="*/ 382 w 1427"/>
                    <a:gd name="T79" fmla="*/ 176 h 540"/>
                    <a:gd name="T80" fmla="*/ 359 w 1427"/>
                    <a:gd name="T81" fmla="*/ 164 h 540"/>
                    <a:gd name="T82" fmla="*/ 335 w 1427"/>
                    <a:gd name="T83" fmla="*/ 155 h 540"/>
                    <a:gd name="T84" fmla="*/ 310 w 1427"/>
                    <a:gd name="T85" fmla="*/ 152 h 540"/>
                    <a:gd name="T86" fmla="*/ 271 w 1427"/>
                    <a:gd name="T87" fmla="*/ 141 h 540"/>
                    <a:gd name="T88" fmla="*/ 253 w 1427"/>
                    <a:gd name="T89" fmla="*/ 131 h 540"/>
                    <a:gd name="T90" fmla="*/ 233 w 1427"/>
                    <a:gd name="T91" fmla="*/ 113 h 540"/>
                    <a:gd name="T92" fmla="*/ 217 w 1427"/>
                    <a:gd name="T93" fmla="*/ 108 h 540"/>
                    <a:gd name="T94" fmla="*/ 197 w 1427"/>
                    <a:gd name="T95" fmla="*/ 98 h 540"/>
                    <a:gd name="T96" fmla="*/ 176 w 1427"/>
                    <a:gd name="T97" fmla="*/ 89 h 540"/>
                    <a:gd name="T98" fmla="*/ 163 w 1427"/>
                    <a:gd name="T99" fmla="*/ 84 h 540"/>
                    <a:gd name="T100" fmla="*/ 131 w 1427"/>
                    <a:gd name="T101" fmla="*/ 83 h 540"/>
                    <a:gd name="T102" fmla="*/ 116 w 1427"/>
                    <a:gd name="T103" fmla="*/ 77 h 540"/>
                    <a:gd name="T104" fmla="*/ 98 w 1427"/>
                    <a:gd name="T105" fmla="*/ 59 h 540"/>
                    <a:gd name="T106" fmla="*/ 74 w 1427"/>
                    <a:gd name="T107" fmla="*/ 44 h 540"/>
                    <a:gd name="T108" fmla="*/ 50 w 1427"/>
                    <a:gd name="T109" fmla="*/ 32 h 540"/>
                    <a:gd name="T110" fmla="*/ 31 w 1427"/>
                    <a:gd name="T111" fmla="*/ 18 h 540"/>
                    <a:gd name="T112" fmla="*/ 0 w 1427"/>
                    <a:gd name="T113" fmla="*/ 9 h 540"/>
                    <a:gd name="T114" fmla="*/ 5 w 1427"/>
                    <a:gd name="T115" fmla="*/ 0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427" h="540">
                      <a:moveTo>
                        <a:pt x="1424" y="540"/>
                      </a:moveTo>
                      <a:cubicBezTo>
                        <a:pt x="1386" y="537"/>
                        <a:pt x="1427" y="532"/>
                        <a:pt x="1358" y="530"/>
                      </a:cubicBezTo>
                      <a:cubicBezTo>
                        <a:pt x="1351" y="526"/>
                        <a:pt x="1342" y="522"/>
                        <a:pt x="1334" y="521"/>
                      </a:cubicBezTo>
                      <a:cubicBezTo>
                        <a:pt x="1327" y="518"/>
                        <a:pt x="1317" y="513"/>
                        <a:pt x="1310" y="512"/>
                      </a:cubicBezTo>
                      <a:cubicBezTo>
                        <a:pt x="1304" y="508"/>
                        <a:pt x="1298" y="505"/>
                        <a:pt x="1292" y="501"/>
                      </a:cubicBezTo>
                      <a:cubicBezTo>
                        <a:pt x="1291" y="487"/>
                        <a:pt x="1291" y="486"/>
                        <a:pt x="1280" y="479"/>
                      </a:cubicBezTo>
                      <a:cubicBezTo>
                        <a:pt x="1279" y="472"/>
                        <a:pt x="1220" y="474"/>
                        <a:pt x="1219" y="474"/>
                      </a:cubicBezTo>
                      <a:cubicBezTo>
                        <a:pt x="1207" y="472"/>
                        <a:pt x="1202" y="471"/>
                        <a:pt x="1187" y="470"/>
                      </a:cubicBezTo>
                      <a:cubicBezTo>
                        <a:pt x="1180" y="467"/>
                        <a:pt x="1175" y="463"/>
                        <a:pt x="1169" y="458"/>
                      </a:cubicBezTo>
                      <a:cubicBezTo>
                        <a:pt x="1168" y="457"/>
                        <a:pt x="1165" y="455"/>
                        <a:pt x="1165" y="455"/>
                      </a:cubicBezTo>
                      <a:cubicBezTo>
                        <a:pt x="1156" y="439"/>
                        <a:pt x="1141" y="437"/>
                        <a:pt x="1124" y="435"/>
                      </a:cubicBezTo>
                      <a:cubicBezTo>
                        <a:pt x="1118" y="431"/>
                        <a:pt x="1112" y="427"/>
                        <a:pt x="1106" y="423"/>
                      </a:cubicBezTo>
                      <a:cubicBezTo>
                        <a:pt x="1098" y="412"/>
                        <a:pt x="1090" y="403"/>
                        <a:pt x="1076" y="401"/>
                      </a:cubicBezTo>
                      <a:cubicBezTo>
                        <a:pt x="1067" y="397"/>
                        <a:pt x="1063" y="389"/>
                        <a:pt x="1055" y="384"/>
                      </a:cubicBezTo>
                      <a:cubicBezTo>
                        <a:pt x="1051" y="379"/>
                        <a:pt x="1048" y="377"/>
                        <a:pt x="1043" y="374"/>
                      </a:cubicBezTo>
                      <a:cubicBezTo>
                        <a:pt x="1035" y="360"/>
                        <a:pt x="1024" y="353"/>
                        <a:pt x="1010" y="345"/>
                      </a:cubicBezTo>
                      <a:cubicBezTo>
                        <a:pt x="1007" y="341"/>
                        <a:pt x="1006" y="337"/>
                        <a:pt x="1004" y="332"/>
                      </a:cubicBezTo>
                      <a:cubicBezTo>
                        <a:pt x="1002" y="314"/>
                        <a:pt x="985" y="306"/>
                        <a:pt x="973" y="294"/>
                      </a:cubicBezTo>
                      <a:cubicBezTo>
                        <a:pt x="967" y="288"/>
                        <a:pt x="966" y="282"/>
                        <a:pt x="959" y="278"/>
                      </a:cubicBezTo>
                      <a:cubicBezTo>
                        <a:pt x="958" y="273"/>
                        <a:pt x="949" y="266"/>
                        <a:pt x="949" y="266"/>
                      </a:cubicBezTo>
                      <a:cubicBezTo>
                        <a:pt x="945" y="260"/>
                        <a:pt x="940" y="255"/>
                        <a:pt x="934" y="251"/>
                      </a:cubicBezTo>
                      <a:cubicBezTo>
                        <a:pt x="930" y="245"/>
                        <a:pt x="927" y="238"/>
                        <a:pt x="922" y="234"/>
                      </a:cubicBezTo>
                      <a:cubicBezTo>
                        <a:pt x="919" y="228"/>
                        <a:pt x="920" y="226"/>
                        <a:pt x="914" y="222"/>
                      </a:cubicBezTo>
                      <a:cubicBezTo>
                        <a:pt x="912" y="211"/>
                        <a:pt x="898" y="202"/>
                        <a:pt x="887" y="200"/>
                      </a:cubicBezTo>
                      <a:cubicBezTo>
                        <a:pt x="881" y="197"/>
                        <a:pt x="876" y="192"/>
                        <a:pt x="869" y="191"/>
                      </a:cubicBezTo>
                      <a:cubicBezTo>
                        <a:pt x="855" y="184"/>
                        <a:pt x="823" y="189"/>
                        <a:pt x="823" y="189"/>
                      </a:cubicBezTo>
                      <a:cubicBezTo>
                        <a:pt x="813" y="193"/>
                        <a:pt x="808" y="192"/>
                        <a:pt x="797" y="191"/>
                      </a:cubicBezTo>
                      <a:cubicBezTo>
                        <a:pt x="774" y="187"/>
                        <a:pt x="738" y="177"/>
                        <a:pt x="728" y="203"/>
                      </a:cubicBezTo>
                      <a:cubicBezTo>
                        <a:pt x="726" y="218"/>
                        <a:pt x="703" y="214"/>
                        <a:pt x="692" y="215"/>
                      </a:cubicBezTo>
                      <a:cubicBezTo>
                        <a:pt x="685" y="220"/>
                        <a:pt x="680" y="225"/>
                        <a:pt x="673" y="230"/>
                      </a:cubicBezTo>
                      <a:cubicBezTo>
                        <a:pt x="666" y="243"/>
                        <a:pt x="648" y="237"/>
                        <a:pt x="635" y="237"/>
                      </a:cubicBezTo>
                      <a:cubicBezTo>
                        <a:pt x="633" y="256"/>
                        <a:pt x="619" y="248"/>
                        <a:pt x="599" y="249"/>
                      </a:cubicBezTo>
                      <a:cubicBezTo>
                        <a:pt x="585" y="252"/>
                        <a:pt x="576" y="248"/>
                        <a:pt x="563" y="245"/>
                      </a:cubicBezTo>
                      <a:cubicBezTo>
                        <a:pt x="558" y="241"/>
                        <a:pt x="554" y="240"/>
                        <a:pt x="548" y="239"/>
                      </a:cubicBezTo>
                      <a:cubicBezTo>
                        <a:pt x="542" y="236"/>
                        <a:pt x="536" y="234"/>
                        <a:pt x="530" y="233"/>
                      </a:cubicBezTo>
                      <a:cubicBezTo>
                        <a:pt x="525" y="229"/>
                        <a:pt x="521" y="227"/>
                        <a:pt x="515" y="225"/>
                      </a:cubicBezTo>
                      <a:cubicBezTo>
                        <a:pt x="506" y="218"/>
                        <a:pt x="494" y="224"/>
                        <a:pt x="484" y="219"/>
                      </a:cubicBezTo>
                      <a:cubicBezTo>
                        <a:pt x="478" y="211"/>
                        <a:pt x="474" y="204"/>
                        <a:pt x="463" y="200"/>
                      </a:cubicBezTo>
                      <a:cubicBezTo>
                        <a:pt x="442" y="194"/>
                        <a:pt x="425" y="192"/>
                        <a:pt x="403" y="191"/>
                      </a:cubicBezTo>
                      <a:cubicBezTo>
                        <a:pt x="398" y="182"/>
                        <a:pt x="392" y="178"/>
                        <a:pt x="382" y="176"/>
                      </a:cubicBezTo>
                      <a:cubicBezTo>
                        <a:pt x="374" y="173"/>
                        <a:pt x="368" y="166"/>
                        <a:pt x="359" y="164"/>
                      </a:cubicBezTo>
                      <a:cubicBezTo>
                        <a:pt x="352" y="160"/>
                        <a:pt x="343" y="156"/>
                        <a:pt x="335" y="155"/>
                      </a:cubicBezTo>
                      <a:cubicBezTo>
                        <a:pt x="326" y="156"/>
                        <a:pt x="317" y="158"/>
                        <a:pt x="310" y="152"/>
                      </a:cubicBezTo>
                      <a:cubicBezTo>
                        <a:pt x="303" y="140"/>
                        <a:pt x="283" y="142"/>
                        <a:pt x="271" y="141"/>
                      </a:cubicBezTo>
                      <a:cubicBezTo>
                        <a:pt x="264" y="140"/>
                        <a:pt x="259" y="135"/>
                        <a:pt x="253" y="131"/>
                      </a:cubicBezTo>
                      <a:cubicBezTo>
                        <a:pt x="249" y="124"/>
                        <a:pt x="241" y="115"/>
                        <a:pt x="233" y="113"/>
                      </a:cubicBezTo>
                      <a:cubicBezTo>
                        <a:pt x="228" y="110"/>
                        <a:pt x="223" y="110"/>
                        <a:pt x="217" y="108"/>
                      </a:cubicBezTo>
                      <a:cubicBezTo>
                        <a:pt x="210" y="104"/>
                        <a:pt x="205" y="99"/>
                        <a:pt x="197" y="98"/>
                      </a:cubicBezTo>
                      <a:cubicBezTo>
                        <a:pt x="190" y="93"/>
                        <a:pt x="184" y="90"/>
                        <a:pt x="176" y="89"/>
                      </a:cubicBezTo>
                      <a:cubicBezTo>
                        <a:pt x="172" y="87"/>
                        <a:pt x="167" y="86"/>
                        <a:pt x="163" y="84"/>
                      </a:cubicBezTo>
                      <a:cubicBezTo>
                        <a:pt x="152" y="88"/>
                        <a:pt x="142" y="85"/>
                        <a:pt x="131" y="83"/>
                      </a:cubicBezTo>
                      <a:cubicBezTo>
                        <a:pt x="126" y="79"/>
                        <a:pt x="122" y="78"/>
                        <a:pt x="116" y="77"/>
                      </a:cubicBezTo>
                      <a:cubicBezTo>
                        <a:pt x="107" y="72"/>
                        <a:pt x="104" y="67"/>
                        <a:pt x="98" y="59"/>
                      </a:cubicBezTo>
                      <a:cubicBezTo>
                        <a:pt x="97" y="53"/>
                        <a:pt x="81" y="45"/>
                        <a:pt x="74" y="44"/>
                      </a:cubicBezTo>
                      <a:cubicBezTo>
                        <a:pt x="66" y="38"/>
                        <a:pt x="60" y="34"/>
                        <a:pt x="50" y="32"/>
                      </a:cubicBezTo>
                      <a:cubicBezTo>
                        <a:pt x="35" y="35"/>
                        <a:pt x="40" y="27"/>
                        <a:pt x="31" y="18"/>
                      </a:cubicBezTo>
                      <a:cubicBezTo>
                        <a:pt x="23" y="10"/>
                        <a:pt x="11" y="9"/>
                        <a:pt x="0" y="9"/>
                      </a:cubicBezTo>
                      <a:lnTo>
                        <a:pt x="5" y="0"/>
                      </a:ln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71"/>
                <p:cNvSpPr>
                  <a:spLocks/>
                </p:cNvSpPr>
                <p:nvPr/>
              </p:nvSpPr>
              <p:spPr bwMode="auto">
                <a:xfrm>
                  <a:off x="462" y="816"/>
                  <a:ext cx="188" cy="495"/>
                </a:xfrm>
                <a:custGeom>
                  <a:avLst/>
                  <a:gdLst>
                    <a:gd name="T0" fmla="*/ 188 w 188"/>
                    <a:gd name="T1" fmla="*/ 495 h 495"/>
                    <a:gd name="T2" fmla="*/ 177 w 188"/>
                    <a:gd name="T3" fmla="*/ 485 h 495"/>
                    <a:gd name="T4" fmla="*/ 164 w 188"/>
                    <a:gd name="T5" fmla="*/ 407 h 495"/>
                    <a:gd name="T6" fmla="*/ 152 w 188"/>
                    <a:gd name="T7" fmla="*/ 386 h 495"/>
                    <a:gd name="T8" fmla="*/ 137 w 188"/>
                    <a:gd name="T9" fmla="*/ 383 h 495"/>
                    <a:gd name="T10" fmla="*/ 129 w 188"/>
                    <a:gd name="T11" fmla="*/ 357 h 495"/>
                    <a:gd name="T12" fmla="*/ 105 w 188"/>
                    <a:gd name="T13" fmla="*/ 338 h 495"/>
                    <a:gd name="T14" fmla="*/ 89 w 188"/>
                    <a:gd name="T15" fmla="*/ 327 h 495"/>
                    <a:gd name="T16" fmla="*/ 75 w 188"/>
                    <a:gd name="T17" fmla="*/ 311 h 495"/>
                    <a:gd name="T18" fmla="*/ 78 w 188"/>
                    <a:gd name="T19" fmla="*/ 297 h 495"/>
                    <a:gd name="T20" fmla="*/ 59 w 188"/>
                    <a:gd name="T21" fmla="*/ 263 h 495"/>
                    <a:gd name="T22" fmla="*/ 68 w 188"/>
                    <a:gd name="T23" fmla="*/ 236 h 495"/>
                    <a:gd name="T24" fmla="*/ 63 w 188"/>
                    <a:gd name="T25" fmla="*/ 203 h 495"/>
                    <a:gd name="T26" fmla="*/ 50 w 188"/>
                    <a:gd name="T27" fmla="*/ 197 h 495"/>
                    <a:gd name="T28" fmla="*/ 30 w 188"/>
                    <a:gd name="T29" fmla="*/ 180 h 495"/>
                    <a:gd name="T30" fmla="*/ 21 w 188"/>
                    <a:gd name="T31" fmla="*/ 167 h 495"/>
                    <a:gd name="T32" fmla="*/ 9 w 188"/>
                    <a:gd name="T33" fmla="*/ 117 h 495"/>
                    <a:gd name="T34" fmla="*/ 0 w 188"/>
                    <a:gd name="T35" fmla="*/ 99 h 495"/>
                    <a:gd name="T36" fmla="*/ 8 w 188"/>
                    <a:gd name="T37" fmla="*/ 86 h 495"/>
                    <a:gd name="T38" fmla="*/ 14 w 188"/>
                    <a:gd name="T39" fmla="*/ 80 h 495"/>
                    <a:gd name="T40" fmla="*/ 26 w 188"/>
                    <a:gd name="T41" fmla="*/ 65 h 495"/>
                    <a:gd name="T42" fmla="*/ 23 w 188"/>
                    <a:gd name="T43" fmla="*/ 54 h 495"/>
                    <a:gd name="T44" fmla="*/ 14 w 188"/>
                    <a:gd name="T45" fmla="*/ 23 h 495"/>
                    <a:gd name="T46" fmla="*/ 18 w 188"/>
                    <a:gd name="T47" fmla="*/ 0 h 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8" h="495">
                      <a:moveTo>
                        <a:pt x="188" y="495"/>
                      </a:moveTo>
                      <a:cubicBezTo>
                        <a:pt x="185" y="490"/>
                        <a:pt x="182" y="488"/>
                        <a:pt x="177" y="485"/>
                      </a:cubicBezTo>
                      <a:cubicBezTo>
                        <a:pt x="172" y="459"/>
                        <a:pt x="184" y="427"/>
                        <a:pt x="164" y="407"/>
                      </a:cubicBezTo>
                      <a:cubicBezTo>
                        <a:pt x="161" y="400"/>
                        <a:pt x="158" y="391"/>
                        <a:pt x="152" y="386"/>
                      </a:cubicBezTo>
                      <a:cubicBezTo>
                        <a:pt x="147" y="375"/>
                        <a:pt x="154" y="386"/>
                        <a:pt x="137" y="383"/>
                      </a:cubicBezTo>
                      <a:cubicBezTo>
                        <a:pt x="131" y="382"/>
                        <a:pt x="130" y="360"/>
                        <a:pt x="129" y="357"/>
                      </a:cubicBezTo>
                      <a:cubicBezTo>
                        <a:pt x="125" y="347"/>
                        <a:pt x="115" y="340"/>
                        <a:pt x="105" y="338"/>
                      </a:cubicBezTo>
                      <a:cubicBezTo>
                        <a:pt x="100" y="334"/>
                        <a:pt x="95" y="330"/>
                        <a:pt x="89" y="327"/>
                      </a:cubicBezTo>
                      <a:cubicBezTo>
                        <a:pt x="85" y="321"/>
                        <a:pt x="80" y="317"/>
                        <a:pt x="75" y="311"/>
                      </a:cubicBezTo>
                      <a:cubicBezTo>
                        <a:pt x="74" y="304"/>
                        <a:pt x="77" y="303"/>
                        <a:pt x="78" y="297"/>
                      </a:cubicBezTo>
                      <a:cubicBezTo>
                        <a:pt x="77" y="286"/>
                        <a:pt x="68" y="270"/>
                        <a:pt x="59" y="263"/>
                      </a:cubicBezTo>
                      <a:cubicBezTo>
                        <a:pt x="55" y="252"/>
                        <a:pt x="62" y="244"/>
                        <a:pt x="68" y="236"/>
                      </a:cubicBezTo>
                      <a:cubicBezTo>
                        <a:pt x="70" y="224"/>
                        <a:pt x="77" y="206"/>
                        <a:pt x="63" y="203"/>
                      </a:cubicBezTo>
                      <a:cubicBezTo>
                        <a:pt x="58" y="201"/>
                        <a:pt x="54" y="200"/>
                        <a:pt x="50" y="197"/>
                      </a:cubicBezTo>
                      <a:cubicBezTo>
                        <a:pt x="45" y="189"/>
                        <a:pt x="39" y="184"/>
                        <a:pt x="30" y="180"/>
                      </a:cubicBezTo>
                      <a:cubicBezTo>
                        <a:pt x="27" y="176"/>
                        <a:pt x="24" y="171"/>
                        <a:pt x="21" y="167"/>
                      </a:cubicBezTo>
                      <a:cubicBezTo>
                        <a:pt x="17" y="148"/>
                        <a:pt x="27" y="128"/>
                        <a:pt x="9" y="117"/>
                      </a:cubicBezTo>
                      <a:cubicBezTo>
                        <a:pt x="5" y="112"/>
                        <a:pt x="2" y="105"/>
                        <a:pt x="0" y="99"/>
                      </a:cubicBezTo>
                      <a:cubicBezTo>
                        <a:pt x="2" y="94"/>
                        <a:pt x="5" y="90"/>
                        <a:pt x="8" y="86"/>
                      </a:cubicBezTo>
                      <a:cubicBezTo>
                        <a:pt x="11" y="73"/>
                        <a:pt x="6" y="88"/>
                        <a:pt x="14" y="80"/>
                      </a:cubicBezTo>
                      <a:cubicBezTo>
                        <a:pt x="20" y="74"/>
                        <a:pt x="14" y="67"/>
                        <a:pt x="26" y="65"/>
                      </a:cubicBezTo>
                      <a:cubicBezTo>
                        <a:pt x="30" y="59"/>
                        <a:pt x="29" y="57"/>
                        <a:pt x="23" y="54"/>
                      </a:cubicBezTo>
                      <a:cubicBezTo>
                        <a:pt x="13" y="40"/>
                        <a:pt x="14" y="47"/>
                        <a:pt x="14" y="23"/>
                      </a:cubicBezTo>
                      <a:lnTo>
                        <a:pt x="18" y="0"/>
                      </a:ln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72"/>
                <p:cNvSpPr>
                  <a:spLocks/>
                </p:cNvSpPr>
                <p:nvPr/>
              </p:nvSpPr>
              <p:spPr bwMode="auto">
                <a:xfrm>
                  <a:off x="460" y="122"/>
                  <a:ext cx="948" cy="694"/>
                </a:xfrm>
                <a:custGeom>
                  <a:avLst/>
                  <a:gdLst>
                    <a:gd name="T0" fmla="*/ 19 w 948"/>
                    <a:gd name="T1" fmla="*/ 694 h 694"/>
                    <a:gd name="T2" fmla="*/ 26 w 948"/>
                    <a:gd name="T3" fmla="*/ 603 h 694"/>
                    <a:gd name="T4" fmla="*/ 23 w 948"/>
                    <a:gd name="T5" fmla="*/ 573 h 694"/>
                    <a:gd name="T6" fmla="*/ 34 w 948"/>
                    <a:gd name="T7" fmla="*/ 561 h 694"/>
                    <a:gd name="T8" fmla="*/ 43 w 948"/>
                    <a:gd name="T9" fmla="*/ 549 h 694"/>
                    <a:gd name="T10" fmla="*/ 61 w 948"/>
                    <a:gd name="T11" fmla="*/ 498 h 694"/>
                    <a:gd name="T12" fmla="*/ 70 w 948"/>
                    <a:gd name="T13" fmla="*/ 484 h 694"/>
                    <a:gd name="T14" fmla="*/ 88 w 948"/>
                    <a:gd name="T15" fmla="*/ 454 h 694"/>
                    <a:gd name="T16" fmla="*/ 100 w 948"/>
                    <a:gd name="T17" fmla="*/ 447 h 694"/>
                    <a:gd name="T18" fmla="*/ 88 w 948"/>
                    <a:gd name="T19" fmla="*/ 421 h 694"/>
                    <a:gd name="T20" fmla="*/ 74 w 948"/>
                    <a:gd name="T21" fmla="*/ 399 h 694"/>
                    <a:gd name="T22" fmla="*/ 79 w 948"/>
                    <a:gd name="T23" fmla="*/ 390 h 694"/>
                    <a:gd name="T24" fmla="*/ 58 w 948"/>
                    <a:gd name="T25" fmla="*/ 346 h 694"/>
                    <a:gd name="T26" fmla="*/ 50 w 948"/>
                    <a:gd name="T27" fmla="*/ 328 h 694"/>
                    <a:gd name="T28" fmla="*/ 61 w 948"/>
                    <a:gd name="T29" fmla="*/ 279 h 694"/>
                    <a:gd name="T30" fmla="*/ 77 w 948"/>
                    <a:gd name="T31" fmla="*/ 243 h 694"/>
                    <a:gd name="T32" fmla="*/ 83 w 948"/>
                    <a:gd name="T33" fmla="*/ 220 h 694"/>
                    <a:gd name="T34" fmla="*/ 92 w 948"/>
                    <a:gd name="T35" fmla="*/ 213 h 694"/>
                    <a:gd name="T36" fmla="*/ 94 w 948"/>
                    <a:gd name="T37" fmla="*/ 208 h 694"/>
                    <a:gd name="T38" fmla="*/ 164 w 948"/>
                    <a:gd name="T39" fmla="*/ 166 h 694"/>
                    <a:gd name="T40" fmla="*/ 161 w 948"/>
                    <a:gd name="T41" fmla="*/ 172 h 694"/>
                    <a:gd name="T42" fmla="*/ 175 w 948"/>
                    <a:gd name="T43" fmla="*/ 174 h 694"/>
                    <a:gd name="T44" fmla="*/ 190 w 948"/>
                    <a:gd name="T45" fmla="*/ 153 h 694"/>
                    <a:gd name="T46" fmla="*/ 215 w 948"/>
                    <a:gd name="T47" fmla="*/ 147 h 694"/>
                    <a:gd name="T48" fmla="*/ 221 w 948"/>
                    <a:gd name="T49" fmla="*/ 139 h 694"/>
                    <a:gd name="T50" fmla="*/ 247 w 948"/>
                    <a:gd name="T51" fmla="*/ 123 h 694"/>
                    <a:gd name="T52" fmla="*/ 272 w 948"/>
                    <a:gd name="T53" fmla="*/ 105 h 694"/>
                    <a:gd name="T54" fmla="*/ 286 w 948"/>
                    <a:gd name="T55" fmla="*/ 102 h 694"/>
                    <a:gd name="T56" fmla="*/ 305 w 948"/>
                    <a:gd name="T57" fmla="*/ 90 h 694"/>
                    <a:gd name="T58" fmla="*/ 313 w 948"/>
                    <a:gd name="T59" fmla="*/ 49 h 694"/>
                    <a:gd name="T60" fmla="*/ 332 w 948"/>
                    <a:gd name="T61" fmla="*/ 57 h 694"/>
                    <a:gd name="T62" fmla="*/ 347 w 948"/>
                    <a:gd name="T63" fmla="*/ 42 h 694"/>
                    <a:gd name="T64" fmla="*/ 374 w 948"/>
                    <a:gd name="T65" fmla="*/ 39 h 694"/>
                    <a:gd name="T66" fmla="*/ 406 w 948"/>
                    <a:gd name="T67" fmla="*/ 12 h 694"/>
                    <a:gd name="T68" fmla="*/ 422 w 948"/>
                    <a:gd name="T69" fmla="*/ 1 h 694"/>
                    <a:gd name="T70" fmla="*/ 518 w 948"/>
                    <a:gd name="T71" fmla="*/ 3 h 694"/>
                    <a:gd name="T72" fmla="*/ 545 w 948"/>
                    <a:gd name="T73" fmla="*/ 18 h 694"/>
                    <a:gd name="T74" fmla="*/ 608 w 948"/>
                    <a:gd name="T75" fmla="*/ 48 h 694"/>
                    <a:gd name="T76" fmla="*/ 629 w 948"/>
                    <a:gd name="T77" fmla="*/ 45 h 694"/>
                    <a:gd name="T78" fmla="*/ 641 w 948"/>
                    <a:gd name="T79" fmla="*/ 57 h 694"/>
                    <a:gd name="T80" fmla="*/ 691 w 948"/>
                    <a:gd name="T81" fmla="*/ 61 h 694"/>
                    <a:gd name="T82" fmla="*/ 710 w 948"/>
                    <a:gd name="T83" fmla="*/ 76 h 694"/>
                    <a:gd name="T84" fmla="*/ 721 w 948"/>
                    <a:gd name="T85" fmla="*/ 85 h 694"/>
                    <a:gd name="T86" fmla="*/ 770 w 948"/>
                    <a:gd name="T87" fmla="*/ 79 h 694"/>
                    <a:gd name="T88" fmla="*/ 781 w 948"/>
                    <a:gd name="T89" fmla="*/ 69 h 694"/>
                    <a:gd name="T90" fmla="*/ 794 w 948"/>
                    <a:gd name="T91" fmla="*/ 70 h 694"/>
                    <a:gd name="T92" fmla="*/ 824 w 948"/>
                    <a:gd name="T93" fmla="*/ 78 h 694"/>
                    <a:gd name="T94" fmla="*/ 835 w 948"/>
                    <a:gd name="T95" fmla="*/ 51 h 694"/>
                    <a:gd name="T96" fmla="*/ 892 w 948"/>
                    <a:gd name="T97" fmla="*/ 73 h 694"/>
                    <a:gd name="T98" fmla="*/ 904 w 948"/>
                    <a:gd name="T99" fmla="*/ 88 h 694"/>
                    <a:gd name="T100" fmla="*/ 914 w 948"/>
                    <a:gd name="T101" fmla="*/ 96 h 694"/>
                    <a:gd name="T102" fmla="*/ 946 w 948"/>
                    <a:gd name="T103" fmla="*/ 66 h 694"/>
                    <a:gd name="T104" fmla="*/ 938 w 948"/>
                    <a:gd name="T105" fmla="*/ 42 h 694"/>
                    <a:gd name="T106" fmla="*/ 907 w 948"/>
                    <a:gd name="T107" fmla="*/ 34 h 694"/>
                    <a:gd name="T108" fmla="*/ 892 w 948"/>
                    <a:gd name="T109" fmla="*/ 21 h 694"/>
                    <a:gd name="T110" fmla="*/ 917 w 948"/>
                    <a:gd name="T111" fmla="*/ 13 h 694"/>
                    <a:gd name="T112" fmla="*/ 928 w 948"/>
                    <a:gd name="T113" fmla="*/ 13 h 694"/>
                    <a:gd name="T114" fmla="*/ 935 w 948"/>
                    <a:gd name="T115" fmla="*/ 10 h 694"/>
                    <a:gd name="T116" fmla="*/ 932 w 948"/>
                    <a:gd name="T117" fmla="*/ 22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948" h="694">
                      <a:moveTo>
                        <a:pt x="19" y="694"/>
                      </a:moveTo>
                      <a:cubicBezTo>
                        <a:pt x="24" y="664"/>
                        <a:pt x="0" y="622"/>
                        <a:pt x="26" y="603"/>
                      </a:cubicBezTo>
                      <a:cubicBezTo>
                        <a:pt x="31" y="594"/>
                        <a:pt x="28" y="582"/>
                        <a:pt x="23" y="573"/>
                      </a:cubicBezTo>
                      <a:cubicBezTo>
                        <a:pt x="25" y="564"/>
                        <a:pt x="25" y="563"/>
                        <a:pt x="34" y="561"/>
                      </a:cubicBezTo>
                      <a:cubicBezTo>
                        <a:pt x="37" y="556"/>
                        <a:pt x="41" y="554"/>
                        <a:pt x="43" y="549"/>
                      </a:cubicBezTo>
                      <a:cubicBezTo>
                        <a:pt x="46" y="532"/>
                        <a:pt x="46" y="510"/>
                        <a:pt x="61" y="498"/>
                      </a:cubicBezTo>
                      <a:cubicBezTo>
                        <a:pt x="64" y="493"/>
                        <a:pt x="67" y="489"/>
                        <a:pt x="70" y="484"/>
                      </a:cubicBezTo>
                      <a:cubicBezTo>
                        <a:pt x="71" y="472"/>
                        <a:pt x="77" y="461"/>
                        <a:pt x="88" y="454"/>
                      </a:cubicBezTo>
                      <a:cubicBezTo>
                        <a:pt x="92" y="449"/>
                        <a:pt x="94" y="448"/>
                        <a:pt x="100" y="447"/>
                      </a:cubicBezTo>
                      <a:cubicBezTo>
                        <a:pt x="98" y="437"/>
                        <a:pt x="97" y="428"/>
                        <a:pt x="88" y="421"/>
                      </a:cubicBezTo>
                      <a:cubicBezTo>
                        <a:pt x="84" y="413"/>
                        <a:pt x="79" y="406"/>
                        <a:pt x="74" y="399"/>
                      </a:cubicBezTo>
                      <a:cubicBezTo>
                        <a:pt x="75" y="396"/>
                        <a:pt x="79" y="393"/>
                        <a:pt x="79" y="390"/>
                      </a:cubicBezTo>
                      <a:cubicBezTo>
                        <a:pt x="80" y="376"/>
                        <a:pt x="70" y="355"/>
                        <a:pt x="58" y="346"/>
                      </a:cubicBezTo>
                      <a:cubicBezTo>
                        <a:pt x="55" y="340"/>
                        <a:pt x="52" y="334"/>
                        <a:pt x="50" y="328"/>
                      </a:cubicBezTo>
                      <a:cubicBezTo>
                        <a:pt x="50" y="323"/>
                        <a:pt x="45" y="282"/>
                        <a:pt x="61" y="279"/>
                      </a:cubicBezTo>
                      <a:cubicBezTo>
                        <a:pt x="71" y="262"/>
                        <a:pt x="55" y="247"/>
                        <a:pt x="77" y="243"/>
                      </a:cubicBezTo>
                      <a:cubicBezTo>
                        <a:pt x="81" y="236"/>
                        <a:pt x="79" y="226"/>
                        <a:pt x="83" y="220"/>
                      </a:cubicBezTo>
                      <a:cubicBezTo>
                        <a:pt x="85" y="217"/>
                        <a:pt x="89" y="216"/>
                        <a:pt x="92" y="213"/>
                      </a:cubicBezTo>
                      <a:cubicBezTo>
                        <a:pt x="93" y="211"/>
                        <a:pt x="94" y="208"/>
                        <a:pt x="94" y="208"/>
                      </a:cubicBezTo>
                      <a:cubicBezTo>
                        <a:pt x="117" y="194"/>
                        <a:pt x="140" y="179"/>
                        <a:pt x="164" y="166"/>
                      </a:cubicBezTo>
                      <a:cubicBezTo>
                        <a:pt x="166" y="165"/>
                        <a:pt x="159" y="171"/>
                        <a:pt x="161" y="172"/>
                      </a:cubicBezTo>
                      <a:cubicBezTo>
                        <a:pt x="165" y="175"/>
                        <a:pt x="170" y="173"/>
                        <a:pt x="175" y="174"/>
                      </a:cubicBezTo>
                      <a:cubicBezTo>
                        <a:pt x="177" y="162"/>
                        <a:pt x="177" y="155"/>
                        <a:pt x="190" y="153"/>
                      </a:cubicBezTo>
                      <a:cubicBezTo>
                        <a:pt x="198" y="149"/>
                        <a:pt x="206" y="148"/>
                        <a:pt x="215" y="147"/>
                      </a:cubicBezTo>
                      <a:cubicBezTo>
                        <a:pt x="229" y="138"/>
                        <a:pt x="213" y="150"/>
                        <a:pt x="221" y="139"/>
                      </a:cubicBezTo>
                      <a:cubicBezTo>
                        <a:pt x="226" y="132"/>
                        <a:pt x="239" y="125"/>
                        <a:pt x="247" y="123"/>
                      </a:cubicBezTo>
                      <a:cubicBezTo>
                        <a:pt x="254" y="118"/>
                        <a:pt x="264" y="108"/>
                        <a:pt x="272" y="105"/>
                      </a:cubicBezTo>
                      <a:cubicBezTo>
                        <a:pt x="277" y="103"/>
                        <a:pt x="286" y="102"/>
                        <a:pt x="286" y="102"/>
                      </a:cubicBezTo>
                      <a:cubicBezTo>
                        <a:pt x="294" y="96"/>
                        <a:pt x="294" y="92"/>
                        <a:pt x="305" y="90"/>
                      </a:cubicBezTo>
                      <a:cubicBezTo>
                        <a:pt x="318" y="82"/>
                        <a:pt x="310" y="63"/>
                        <a:pt x="313" y="49"/>
                      </a:cubicBezTo>
                      <a:cubicBezTo>
                        <a:pt x="328" y="51"/>
                        <a:pt x="322" y="52"/>
                        <a:pt x="332" y="57"/>
                      </a:cubicBezTo>
                      <a:cubicBezTo>
                        <a:pt x="351" y="53"/>
                        <a:pt x="335" y="47"/>
                        <a:pt x="347" y="42"/>
                      </a:cubicBezTo>
                      <a:cubicBezTo>
                        <a:pt x="355" y="39"/>
                        <a:pt x="367" y="39"/>
                        <a:pt x="374" y="39"/>
                      </a:cubicBezTo>
                      <a:cubicBezTo>
                        <a:pt x="381" y="28"/>
                        <a:pt x="392" y="15"/>
                        <a:pt x="406" y="12"/>
                      </a:cubicBezTo>
                      <a:cubicBezTo>
                        <a:pt x="414" y="8"/>
                        <a:pt x="415" y="6"/>
                        <a:pt x="422" y="1"/>
                      </a:cubicBezTo>
                      <a:cubicBezTo>
                        <a:pt x="454" y="7"/>
                        <a:pt x="486" y="0"/>
                        <a:pt x="518" y="3"/>
                      </a:cubicBezTo>
                      <a:cubicBezTo>
                        <a:pt x="536" y="14"/>
                        <a:pt x="509" y="14"/>
                        <a:pt x="545" y="18"/>
                      </a:cubicBezTo>
                      <a:cubicBezTo>
                        <a:pt x="561" y="50"/>
                        <a:pt x="569" y="46"/>
                        <a:pt x="608" y="48"/>
                      </a:cubicBezTo>
                      <a:cubicBezTo>
                        <a:pt x="616" y="50"/>
                        <a:pt x="623" y="50"/>
                        <a:pt x="629" y="45"/>
                      </a:cubicBezTo>
                      <a:cubicBezTo>
                        <a:pt x="638" y="47"/>
                        <a:pt x="632" y="54"/>
                        <a:pt x="641" y="57"/>
                      </a:cubicBezTo>
                      <a:cubicBezTo>
                        <a:pt x="656" y="62"/>
                        <a:pt x="677" y="61"/>
                        <a:pt x="691" y="61"/>
                      </a:cubicBezTo>
                      <a:cubicBezTo>
                        <a:pt x="693" y="69"/>
                        <a:pt x="704" y="69"/>
                        <a:pt x="710" y="76"/>
                      </a:cubicBezTo>
                      <a:cubicBezTo>
                        <a:pt x="712" y="83"/>
                        <a:pt x="714" y="84"/>
                        <a:pt x="721" y="85"/>
                      </a:cubicBezTo>
                      <a:cubicBezTo>
                        <a:pt x="743" y="84"/>
                        <a:pt x="755" y="90"/>
                        <a:pt x="770" y="79"/>
                      </a:cubicBezTo>
                      <a:cubicBezTo>
                        <a:pt x="773" y="73"/>
                        <a:pt x="774" y="70"/>
                        <a:pt x="781" y="69"/>
                      </a:cubicBezTo>
                      <a:cubicBezTo>
                        <a:pt x="787" y="65"/>
                        <a:pt x="789" y="66"/>
                        <a:pt x="794" y="70"/>
                      </a:cubicBezTo>
                      <a:cubicBezTo>
                        <a:pt x="799" y="85"/>
                        <a:pt x="806" y="79"/>
                        <a:pt x="824" y="78"/>
                      </a:cubicBezTo>
                      <a:cubicBezTo>
                        <a:pt x="829" y="66"/>
                        <a:pt x="823" y="58"/>
                        <a:pt x="835" y="51"/>
                      </a:cubicBezTo>
                      <a:cubicBezTo>
                        <a:pt x="855" y="53"/>
                        <a:pt x="871" y="69"/>
                        <a:pt x="892" y="73"/>
                      </a:cubicBezTo>
                      <a:cubicBezTo>
                        <a:pt x="898" y="76"/>
                        <a:pt x="901" y="82"/>
                        <a:pt x="904" y="88"/>
                      </a:cubicBezTo>
                      <a:cubicBezTo>
                        <a:pt x="905" y="95"/>
                        <a:pt x="908" y="93"/>
                        <a:pt x="914" y="96"/>
                      </a:cubicBezTo>
                      <a:cubicBezTo>
                        <a:pt x="932" y="92"/>
                        <a:pt x="928" y="70"/>
                        <a:pt x="946" y="66"/>
                      </a:cubicBezTo>
                      <a:cubicBezTo>
                        <a:pt x="948" y="56"/>
                        <a:pt x="944" y="50"/>
                        <a:pt x="938" y="42"/>
                      </a:cubicBezTo>
                      <a:cubicBezTo>
                        <a:pt x="936" y="30"/>
                        <a:pt x="916" y="35"/>
                        <a:pt x="907" y="34"/>
                      </a:cubicBezTo>
                      <a:cubicBezTo>
                        <a:pt x="899" y="32"/>
                        <a:pt x="898" y="26"/>
                        <a:pt x="892" y="21"/>
                      </a:cubicBezTo>
                      <a:cubicBezTo>
                        <a:pt x="885" y="10"/>
                        <a:pt x="909" y="14"/>
                        <a:pt x="917" y="13"/>
                      </a:cubicBezTo>
                      <a:cubicBezTo>
                        <a:pt x="920" y="4"/>
                        <a:pt x="923" y="7"/>
                        <a:pt x="928" y="13"/>
                      </a:cubicBezTo>
                      <a:cubicBezTo>
                        <a:pt x="935" y="12"/>
                        <a:pt x="933" y="14"/>
                        <a:pt x="935" y="10"/>
                      </a:cubicBezTo>
                      <a:lnTo>
                        <a:pt x="932" y="22"/>
                      </a:ln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73"/>
                <p:cNvSpPr>
                  <a:spLocks/>
                </p:cNvSpPr>
                <p:nvPr/>
              </p:nvSpPr>
              <p:spPr bwMode="auto">
                <a:xfrm>
                  <a:off x="1352" y="-3"/>
                  <a:ext cx="1022" cy="675"/>
                </a:xfrm>
                <a:custGeom>
                  <a:avLst/>
                  <a:gdLst>
                    <a:gd name="T0" fmla="*/ 43 w 1022"/>
                    <a:gd name="T1" fmla="*/ 126 h 675"/>
                    <a:gd name="T2" fmla="*/ 58 w 1022"/>
                    <a:gd name="T3" fmla="*/ 117 h 675"/>
                    <a:gd name="T4" fmla="*/ 51 w 1022"/>
                    <a:gd name="T5" fmla="*/ 90 h 675"/>
                    <a:gd name="T6" fmla="*/ 0 w 1022"/>
                    <a:gd name="T7" fmla="*/ 75 h 675"/>
                    <a:gd name="T8" fmla="*/ 69 w 1022"/>
                    <a:gd name="T9" fmla="*/ 66 h 675"/>
                    <a:gd name="T10" fmla="*/ 163 w 1022"/>
                    <a:gd name="T11" fmla="*/ 80 h 675"/>
                    <a:gd name="T12" fmla="*/ 291 w 1022"/>
                    <a:gd name="T13" fmla="*/ 62 h 675"/>
                    <a:gd name="T14" fmla="*/ 367 w 1022"/>
                    <a:gd name="T15" fmla="*/ 69 h 675"/>
                    <a:gd name="T16" fmla="*/ 399 w 1022"/>
                    <a:gd name="T17" fmla="*/ 90 h 675"/>
                    <a:gd name="T18" fmla="*/ 438 w 1022"/>
                    <a:gd name="T19" fmla="*/ 131 h 675"/>
                    <a:gd name="T20" fmla="*/ 510 w 1022"/>
                    <a:gd name="T21" fmla="*/ 143 h 675"/>
                    <a:gd name="T22" fmla="*/ 538 w 1022"/>
                    <a:gd name="T23" fmla="*/ 87 h 675"/>
                    <a:gd name="T24" fmla="*/ 616 w 1022"/>
                    <a:gd name="T25" fmla="*/ 99 h 675"/>
                    <a:gd name="T26" fmla="*/ 618 w 1022"/>
                    <a:gd name="T27" fmla="*/ 104 h 675"/>
                    <a:gd name="T28" fmla="*/ 648 w 1022"/>
                    <a:gd name="T29" fmla="*/ 135 h 675"/>
                    <a:gd name="T30" fmla="*/ 681 w 1022"/>
                    <a:gd name="T31" fmla="*/ 153 h 675"/>
                    <a:gd name="T32" fmla="*/ 712 w 1022"/>
                    <a:gd name="T33" fmla="*/ 243 h 675"/>
                    <a:gd name="T34" fmla="*/ 708 w 1022"/>
                    <a:gd name="T35" fmla="*/ 239 h 675"/>
                    <a:gd name="T36" fmla="*/ 708 w 1022"/>
                    <a:gd name="T37" fmla="*/ 291 h 675"/>
                    <a:gd name="T38" fmla="*/ 702 w 1022"/>
                    <a:gd name="T39" fmla="*/ 326 h 675"/>
                    <a:gd name="T40" fmla="*/ 726 w 1022"/>
                    <a:gd name="T41" fmla="*/ 357 h 675"/>
                    <a:gd name="T42" fmla="*/ 750 w 1022"/>
                    <a:gd name="T43" fmla="*/ 345 h 675"/>
                    <a:gd name="T44" fmla="*/ 745 w 1022"/>
                    <a:gd name="T45" fmla="*/ 380 h 675"/>
                    <a:gd name="T46" fmla="*/ 729 w 1022"/>
                    <a:gd name="T47" fmla="*/ 416 h 675"/>
                    <a:gd name="T48" fmla="*/ 769 w 1022"/>
                    <a:gd name="T49" fmla="*/ 476 h 675"/>
                    <a:gd name="T50" fmla="*/ 804 w 1022"/>
                    <a:gd name="T51" fmla="*/ 513 h 675"/>
                    <a:gd name="T52" fmla="*/ 837 w 1022"/>
                    <a:gd name="T53" fmla="*/ 591 h 675"/>
                    <a:gd name="T54" fmla="*/ 861 w 1022"/>
                    <a:gd name="T55" fmla="*/ 657 h 675"/>
                    <a:gd name="T56" fmla="*/ 885 w 1022"/>
                    <a:gd name="T57" fmla="*/ 675 h 675"/>
                    <a:gd name="T58" fmla="*/ 927 w 1022"/>
                    <a:gd name="T59" fmla="*/ 656 h 675"/>
                    <a:gd name="T60" fmla="*/ 940 w 1022"/>
                    <a:gd name="T61" fmla="*/ 638 h 675"/>
                    <a:gd name="T62" fmla="*/ 993 w 1022"/>
                    <a:gd name="T63" fmla="*/ 587 h 675"/>
                    <a:gd name="T64" fmla="*/ 1008 w 1022"/>
                    <a:gd name="T65" fmla="*/ 489 h 675"/>
                    <a:gd name="T66" fmla="*/ 1009 w 1022"/>
                    <a:gd name="T67" fmla="*/ 419 h 675"/>
                    <a:gd name="T68" fmla="*/ 990 w 1022"/>
                    <a:gd name="T69" fmla="*/ 386 h 675"/>
                    <a:gd name="T70" fmla="*/ 886 w 1022"/>
                    <a:gd name="T71" fmla="*/ 171 h 675"/>
                    <a:gd name="T72" fmla="*/ 871 w 1022"/>
                    <a:gd name="T73" fmla="*/ 116 h 675"/>
                    <a:gd name="T74" fmla="*/ 864 w 1022"/>
                    <a:gd name="T75" fmla="*/ 72 h 675"/>
                    <a:gd name="T76" fmla="*/ 879 w 1022"/>
                    <a:gd name="T77" fmla="*/ 17 h 675"/>
                    <a:gd name="T78" fmla="*/ 904 w 1022"/>
                    <a:gd name="T79" fmla="*/ 3 h 6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022" h="675">
                      <a:moveTo>
                        <a:pt x="42" y="146"/>
                      </a:moveTo>
                      <a:cubicBezTo>
                        <a:pt x="42" y="139"/>
                        <a:pt x="39" y="131"/>
                        <a:pt x="43" y="126"/>
                      </a:cubicBezTo>
                      <a:cubicBezTo>
                        <a:pt x="46" y="122"/>
                        <a:pt x="53" y="127"/>
                        <a:pt x="57" y="125"/>
                      </a:cubicBezTo>
                      <a:cubicBezTo>
                        <a:pt x="59" y="124"/>
                        <a:pt x="57" y="119"/>
                        <a:pt x="58" y="117"/>
                      </a:cubicBezTo>
                      <a:cubicBezTo>
                        <a:pt x="60" y="114"/>
                        <a:pt x="64" y="113"/>
                        <a:pt x="67" y="111"/>
                      </a:cubicBezTo>
                      <a:cubicBezTo>
                        <a:pt x="75" y="94"/>
                        <a:pt x="66" y="92"/>
                        <a:pt x="51" y="90"/>
                      </a:cubicBezTo>
                      <a:cubicBezTo>
                        <a:pt x="46" y="87"/>
                        <a:pt x="43" y="85"/>
                        <a:pt x="39" y="80"/>
                      </a:cubicBezTo>
                      <a:cubicBezTo>
                        <a:pt x="27" y="80"/>
                        <a:pt x="7" y="87"/>
                        <a:pt x="0" y="75"/>
                      </a:cubicBezTo>
                      <a:cubicBezTo>
                        <a:pt x="2" y="63"/>
                        <a:pt x="20" y="64"/>
                        <a:pt x="31" y="63"/>
                      </a:cubicBezTo>
                      <a:cubicBezTo>
                        <a:pt x="48" y="70"/>
                        <a:pt x="42" y="68"/>
                        <a:pt x="69" y="66"/>
                      </a:cubicBezTo>
                      <a:cubicBezTo>
                        <a:pt x="88" y="63"/>
                        <a:pt x="116" y="69"/>
                        <a:pt x="135" y="72"/>
                      </a:cubicBezTo>
                      <a:cubicBezTo>
                        <a:pt x="145" y="79"/>
                        <a:pt x="149" y="78"/>
                        <a:pt x="163" y="80"/>
                      </a:cubicBezTo>
                      <a:cubicBezTo>
                        <a:pt x="209" y="79"/>
                        <a:pt x="221" y="75"/>
                        <a:pt x="259" y="72"/>
                      </a:cubicBezTo>
                      <a:cubicBezTo>
                        <a:pt x="270" y="70"/>
                        <a:pt x="280" y="64"/>
                        <a:pt x="291" y="62"/>
                      </a:cubicBezTo>
                      <a:cubicBezTo>
                        <a:pt x="303" y="56"/>
                        <a:pt x="331" y="63"/>
                        <a:pt x="331" y="63"/>
                      </a:cubicBezTo>
                      <a:cubicBezTo>
                        <a:pt x="346" y="66"/>
                        <a:pt x="351" y="68"/>
                        <a:pt x="367" y="69"/>
                      </a:cubicBezTo>
                      <a:cubicBezTo>
                        <a:pt x="377" y="71"/>
                        <a:pt x="382" y="78"/>
                        <a:pt x="391" y="83"/>
                      </a:cubicBezTo>
                      <a:cubicBezTo>
                        <a:pt x="402" y="97"/>
                        <a:pt x="385" y="76"/>
                        <a:pt x="399" y="90"/>
                      </a:cubicBezTo>
                      <a:cubicBezTo>
                        <a:pt x="407" y="98"/>
                        <a:pt x="406" y="105"/>
                        <a:pt x="417" y="110"/>
                      </a:cubicBezTo>
                      <a:cubicBezTo>
                        <a:pt x="422" y="120"/>
                        <a:pt x="429" y="126"/>
                        <a:pt x="438" y="131"/>
                      </a:cubicBezTo>
                      <a:cubicBezTo>
                        <a:pt x="440" y="145"/>
                        <a:pt x="459" y="142"/>
                        <a:pt x="471" y="144"/>
                      </a:cubicBezTo>
                      <a:cubicBezTo>
                        <a:pt x="484" y="144"/>
                        <a:pt x="497" y="145"/>
                        <a:pt x="510" y="143"/>
                      </a:cubicBezTo>
                      <a:cubicBezTo>
                        <a:pt x="510" y="143"/>
                        <a:pt x="517" y="125"/>
                        <a:pt x="525" y="120"/>
                      </a:cubicBezTo>
                      <a:cubicBezTo>
                        <a:pt x="531" y="111"/>
                        <a:pt x="525" y="88"/>
                        <a:pt x="538" y="87"/>
                      </a:cubicBezTo>
                      <a:cubicBezTo>
                        <a:pt x="550" y="86"/>
                        <a:pt x="562" y="87"/>
                        <a:pt x="574" y="87"/>
                      </a:cubicBezTo>
                      <a:cubicBezTo>
                        <a:pt x="588" y="91"/>
                        <a:pt x="602" y="97"/>
                        <a:pt x="616" y="99"/>
                      </a:cubicBezTo>
                      <a:cubicBezTo>
                        <a:pt x="618" y="99"/>
                        <a:pt x="614" y="93"/>
                        <a:pt x="612" y="93"/>
                      </a:cubicBezTo>
                      <a:cubicBezTo>
                        <a:pt x="608" y="93"/>
                        <a:pt x="615" y="101"/>
                        <a:pt x="618" y="104"/>
                      </a:cubicBezTo>
                      <a:cubicBezTo>
                        <a:pt x="619" y="112"/>
                        <a:pt x="622" y="113"/>
                        <a:pt x="630" y="114"/>
                      </a:cubicBezTo>
                      <a:cubicBezTo>
                        <a:pt x="641" y="120"/>
                        <a:pt x="633" y="132"/>
                        <a:pt x="648" y="135"/>
                      </a:cubicBezTo>
                      <a:cubicBezTo>
                        <a:pt x="652" y="138"/>
                        <a:pt x="656" y="141"/>
                        <a:pt x="661" y="143"/>
                      </a:cubicBezTo>
                      <a:cubicBezTo>
                        <a:pt x="667" y="154"/>
                        <a:pt x="665" y="152"/>
                        <a:pt x="681" y="153"/>
                      </a:cubicBezTo>
                      <a:cubicBezTo>
                        <a:pt x="686" y="176"/>
                        <a:pt x="691" y="159"/>
                        <a:pt x="691" y="191"/>
                      </a:cubicBezTo>
                      <a:cubicBezTo>
                        <a:pt x="698" y="208"/>
                        <a:pt x="705" y="226"/>
                        <a:pt x="712" y="243"/>
                      </a:cubicBezTo>
                      <a:cubicBezTo>
                        <a:pt x="713" y="246"/>
                        <a:pt x="711" y="235"/>
                        <a:pt x="709" y="233"/>
                      </a:cubicBezTo>
                      <a:cubicBezTo>
                        <a:pt x="708" y="232"/>
                        <a:pt x="708" y="237"/>
                        <a:pt x="708" y="239"/>
                      </a:cubicBezTo>
                      <a:cubicBezTo>
                        <a:pt x="710" y="250"/>
                        <a:pt x="706" y="262"/>
                        <a:pt x="715" y="269"/>
                      </a:cubicBezTo>
                      <a:cubicBezTo>
                        <a:pt x="714" y="278"/>
                        <a:pt x="715" y="285"/>
                        <a:pt x="708" y="291"/>
                      </a:cubicBezTo>
                      <a:cubicBezTo>
                        <a:pt x="702" y="301"/>
                        <a:pt x="707" y="305"/>
                        <a:pt x="711" y="314"/>
                      </a:cubicBezTo>
                      <a:cubicBezTo>
                        <a:pt x="703" y="316"/>
                        <a:pt x="703" y="319"/>
                        <a:pt x="702" y="326"/>
                      </a:cubicBezTo>
                      <a:cubicBezTo>
                        <a:pt x="706" y="332"/>
                        <a:pt x="706" y="335"/>
                        <a:pt x="714" y="336"/>
                      </a:cubicBezTo>
                      <a:cubicBezTo>
                        <a:pt x="715" y="352"/>
                        <a:pt x="712" y="355"/>
                        <a:pt x="726" y="357"/>
                      </a:cubicBezTo>
                      <a:cubicBezTo>
                        <a:pt x="736" y="362"/>
                        <a:pt x="734" y="345"/>
                        <a:pt x="735" y="339"/>
                      </a:cubicBezTo>
                      <a:cubicBezTo>
                        <a:pt x="737" y="339"/>
                        <a:pt x="749" y="340"/>
                        <a:pt x="750" y="345"/>
                      </a:cubicBezTo>
                      <a:cubicBezTo>
                        <a:pt x="751" y="350"/>
                        <a:pt x="748" y="354"/>
                        <a:pt x="747" y="359"/>
                      </a:cubicBezTo>
                      <a:cubicBezTo>
                        <a:pt x="746" y="366"/>
                        <a:pt x="747" y="373"/>
                        <a:pt x="745" y="380"/>
                      </a:cubicBezTo>
                      <a:cubicBezTo>
                        <a:pt x="743" y="385"/>
                        <a:pt x="735" y="382"/>
                        <a:pt x="730" y="383"/>
                      </a:cubicBezTo>
                      <a:cubicBezTo>
                        <a:pt x="722" y="394"/>
                        <a:pt x="723" y="404"/>
                        <a:pt x="729" y="416"/>
                      </a:cubicBezTo>
                      <a:cubicBezTo>
                        <a:pt x="730" y="423"/>
                        <a:pt x="729" y="421"/>
                        <a:pt x="733" y="425"/>
                      </a:cubicBezTo>
                      <a:cubicBezTo>
                        <a:pt x="772" y="439"/>
                        <a:pt x="763" y="440"/>
                        <a:pt x="769" y="476"/>
                      </a:cubicBezTo>
                      <a:cubicBezTo>
                        <a:pt x="761" y="487"/>
                        <a:pt x="776" y="491"/>
                        <a:pt x="784" y="492"/>
                      </a:cubicBezTo>
                      <a:cubicBezTo>
                        <a:pt x="787" y="506"/>
                        <a:pt x="789" y="511"/>
                        <a:pt x="804" y="513"/>
                      </a:cubicBezTo>
                      <a:cubicBezTo>
                        <a:pt x="805" y="537"/>
                        <a:pt x="802" y="571"/>
                        <a:pt x="831" y="576"/>
                      </a:cubicBezTo>
                      <a:cubicBezTo>
                        <a:pt x="840" y="580"/>
                        <a:pt x="833" y="575"/>
                        <a:pt x="837" y="591"/>
                      </a:cubicBezTo>
                      <a:cubicBezTo>
                        <a:pt x="839" y="598"/>
                        <a:pt x="846" y="603"/>
                        <a:pt x="852" y="606"/>
                      </a:cubicBezTo>
                      <a:cubicBezTo>
                        <a:pt x="855" y="622"/>
                        <a:pt x="857" y="641"/>
                        <a:pt x="861" y="657"/>
                      </a:cubicBezTo>
                      <a:cubicBezTo>
                        <a:pt x="862" y="662"/>
                        <a:pt x="871" y="660"/>
                        <a:pt x="876" y="660"/>
                      </a:cubicBezTo>
                      <a:cubicBezTo>
                        <a:pt x="883" y="663"/>
                        <a:pt x="882" y="669"/>
                        <a:pt x="885" y="675"/>
                      </a:cubicBezTo>
                      <a:cubicBezTo>
                        <a:pt x="889" y="672"/>
                        <a:pt x="891" y="668"/>
                        <a:pt x="895" y="665"/>
                      </a:cubicBezTo>
                      <a:cubicBezTo>
                        <a:pt x="901" y="655"/>
                        <a:pt x="916" y="657"/>
                        <a:pt x="927" y="656"/>
                      </a:cubicBezTo>
                      <a:cubicBezTo>
                        <a:pt x="932" y="652"/>
                        <a:pt x="933" y="649"/>
                        <a:pt x="936" y="644"/>
                      </a:cubicBezTo>
                      <a:cubicBezTo>
                        <a:pt x="937" y="638"/>
                        <a:pt x="935" y="640"/>
                        <a:pt x="940" y="638"/>
                      </a:cubicBezTo>
                      <a:cubicBezTo>
                        <a:pt x="960" y="618"/>
                        <a:pt x="980" y="598"/>
                        <a:pt x="1000" y="579"/>
                      </a:cubicBezTo>
                      <a:cubicBezTo>
                        <a:pt x="1003" y="577"/>
                        <a:pt x="994" y="590"/>
                        <a:pt x="993" y="587"/>
                      </a:cubicBezTo>
                      <a:cubicBezTo>
                        <a:pt x="988" y="570"/>
                        <a:pt x="994" y="556"/>
                        <a:pt x="1002" y="543"/>
                      </a:cubicBezTo>
                      <a:cubicBezTo>
                        <a:pt x="1003" y="526"/>
                        <a:pt x="1001" y="506"/>
                        <a:pt x="1008" y="489"/>
                      </a:cubicBezTo>
                      <a:cubicBezTo>
                        <a:pt x="1009" y="482"/>
                        <a:pt x="1010" y="480"/>
                        <a:pt x="1015" y="476"/>
                      </a:cubicBezTo>
                      <a:cubicBezTo>
                        <a:pt x="1015" y="452"/>
                        <a:pt x="1022" y="436"/>
                        <a:pt x="1009" y="419"/>
                      </a:cubicBezTo>
                      <a:cubicBezTo>
                        <a:pt x="1008" y="412"/>
                        <a:pt x="1008" y="408"/>
                        <a:pt x="1002" y="404"/>
                      </a:cubicBezTo>
                      <a:cubicBezTo>
                        <a:pt x="1001" y="400"/>
                        <a:pt x="994" y="386"/>
                        <a:pt x="990" y="386"/>
                      </a:cubicBezTo>
                      <a:cubicBezTo>
                        <a:pt x="965" y="331"/>
                        <a:pt x="945" y="227"/>
                        <a:pt x="892" y="185"/>
                      </a:cubicBezTo>
                      <a:cubicBezTo>
                        <a:pt x="891" y="179"/>
                        <a:pt x="889" y="176"/>
                        <a:pt x="886" y="171"/>
                      </a:cubicBezTo>
                      <a:cubicBezTo>
                        <a:pt x="885" y="166"/>
                        <a:pt x="880" y="158"/>
                        <a:pt x="877" y="152"/>
                      </a:cubicBezTo>
                      <a:cubicBezTo>
                        <a:pt x="876" y="141"/>
                        <a:pt x="878" y="125"/>
                        <a:pt x="871" y="116"/>
                      </a:cubicBezTo>
                      <a:cubicBezTo>
                        <a:pt x="870" y="111"/>
                        <a:pt x="865" y="101"/>
                        <a:pt x="865" y="101"/>
                      </a:cubicBezTo>
                      <a:cubicBezTo>
                        <a:pt x="863" y="87"/>
                        <a:pt x="862" y="90"/>
                        <a:pt x="864" y="72"/>
                      </a:cubicBezTo>
                      <a:cubicBezTo>
                        <a:pt x="865" y="44"/>
                        <a:pt x="861" y="46"/>
                        <a:pt x="870" y="30"/>
                      </a:cubicBezTo>
                      <a:cubicBezTo>
                        <a:pt x="871" y="22"/>
                        <a:pt x="872" y="21"/>
                        <a:pt x="879" y="17"/>
                      </a:cubicBezTo>
                      <a:cubicBezTo>
                        <a:pt x="881" y="8"/>
                        <a:pt x="880" y="14"/>
                        <a:pt x="880" y="0"/>
                      </a:cubicBezTo>
                      <a:lnTo>
                        <a:pt x="904" y="3"/>
                      </a:ln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74"/>
                <p:cNvSpPr>
                  <a:spLocks/>
                </p:cNvSpPr>
                <p:nvPr/>
              </p:nvSpPr>
              <p:spPr bwMode="auto">
                <a:xfrm>
                  <a:off x="2487" y="443"/>
                  <a:ext cx="121" cy="47"/>
                </a:xfrm>
                <a:custGeom>
                  <a:avLst/>
                  <a:gdLst>
                    <a:gd name="T0" fmla="*/ 89 w 121"/>
                    <a:gd name="T1" fmla="*/ 6 h 47"/>
                    <a:gd name="T2" fmla="*/ 21 w 121"/>
                    <a:gd name="T3" fmla="*/ 7 h 47"/>
                    <a:gd name="T4" fmla="*/ 8 w 121"/>
                    <a:gd name="T5" fmla="*/ 13 h 47"/>
                    <a:gd name="T6" fmla="*/ 0 w 121"/>
                    <a:gd name="T7" fmla="*/ 27 h 47"/>
                    <a:gd name="T8" fmla="*/ 9 w 121"/>
                    <a:gd name="T9" fmla="*/ 42 h 47"/>
                    <a:gd name="T10" fmla="*/ 42 w 121"/>
                    <a:gd name="T11" fmla="*/ 28 h 47"/>
                    <a:gd name="T12" fmla="*/ 98 w 121"/>
                    <a:gd name="T13" fmla="*/ 34 h 47"/>
                    <a:gd name="T14" fmla="*/ 107 w 121"/>
                    <a:gd name="T15" fmla="*/ 46 h 47"/>
                    <a:gd name="T16" fmla="*/ 119 w 121"/>
                    <a:gd name="T17" fmla="*/ 45 h 47"/>
                    <a:gd name="T18" fmla="*/ 108 w 121"/>
                    <a:gd name="T19" fmla="*/ 21 h 47"/>
                    <a:gd name="T20" fmla="*/ 96 w 121"/>
                    <a:gd name="T21" fmla="*/ 7 h 47"/>
                    <a:gd name="T22" fmla="*/ 89 w 121"/>
                    <a:gd name="T23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1" h="47">
                      <a:moveTo>
                        <a:pt x="89" y="6"/>
                      </a:moveTo>
                      <a:cubicBezTo>
                        <a:pt x="67" y="0"/>
                        <a:pt x="44" y="5"/>
                        <a:pt x="21" y="7"/>
                      </a:cubicBezTo>
                      <a:cubicBezTo>
                        <a:pt x="16" y="9"/>
                        <a:pt x="12" y="10"/>
                        <a:pt x="8" y="13"/>
                      </a:cubicBezTo>
                      <a:cubicBezTo>
                        <a:pt x="6" y="18"/>
                        <a:pt x="3" y="22"/>
                        <a:pt x="0" y="27"/>
                      </a:cubicBezTo>
                      <a:cubicBezTo>
                        <a:pt x="2" y="34"/>
                        <a:pt x="3" y="38"/>
                        <a:pt x="9" y="42"/>
                      </a:cubicBezTo>
                      <a:cubicBezTo>
                        <a:pt x="35" y="40"/>
                        <a:pt x="26" y="40"/>
                        <a:pt x="42" y="28"/>
                      </a:cubicBezTo>
                      <a:cubicBezTo>
                        <a:pt x="114" y="31"/>
                        <a:pt x="71" y="29"/>
                        <a:pt x="98" y="34"/>
                      </a:cubicBezTo>
                      <a:cubicBezTo>
                        <a:pt x="103" y="37"/>
                        <a:pt x="104" y="41"/>
                        <a:pt x="107" y="46"/>
                      </a:cubicBezTo>
                      <a:cubicBezTo>
                        <a:pt x="111" y="46"/>
                        <a:pt x="116" y="47"/>
                        <a:pt x="119" y="45"/>
                      </a:cubicBezTo>
                      <a:cubicBezTo>
                        <a:pt x="121" y="44"/>
                        <a:pt x="109" y="24"/>
                        <a:pt x="108" y="21"/>
                      </a:cubicBezTo>
                      <a:cubicBezTo>
                        <a:pt x="106" y="13"/>
                        <a:pt x="104" y="10"/>
                        <a:pt x="96" y="7"/>
                      </a:cubicBezTo>
                      <a:cubicBezTo>
                        <a:pt x="86" y="9"/>
                        <a:pt x="85" y="12"/>
                        <a:pt x="89" y="6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75"/>
                <p:cNvSpPr>
                  <a:spLocks/>
                </p:cNvSpPr>
                <p:nvPr/>
              </p:nvSpPr>
              <p:spPr bwMode="auto">
                <a:xfrm>
                  <a:off x="1821" y="910"/>
                  <a:ext cx="365" cy="106"/>
                </a:xfrm>
                <a:custGeom>
                  <a:avLst/>
                  <a:gdLst>
                    <a:gd name="T0" fmla="*/ 83 w 365"/>
                    <a:gd name="T1" fmla="*/ 62 h 106"/>
                    <a:gd name="T2" fmla="*/ 42 w 365"/>
                    <a:gd name="T3" fmla="*/ 65 h 106"/>
                    <a:gd name="T4" fmla="*/ 27 w 365"/>
                    <a:gd name="T5" fmla="*/ 73 h 106"/>
                    <a:gd name="T6" fmla="*/ 12 w 365"/>
                    <a:gd name="T7" fmla="*/ 86 h 106"/>
                    <a:gd name="T8" fmla="*/ 0 w 365"/>
                    <a:gd name="T9" fmla="*/ 94 h 106"/>
                    <a:gd name="T10" fmla="*/ 41 w 365"/>
                    <a:gd name="T11" fmla="*/ 104 h 106"/>
                    <a:gd name="T12" fmla="*/ 74 w 365"/>
                    <a:gd name="T13" fmla="*/ 98 h 106"/>
                    <a:gd name="T14" fmla="*/ 134 w 365"/>
                    <a:gd name="T15" fmla="*/ 94 h 106"/>
                    <a:gd name="T16" fmla="*/ 146 w 365"/>
                    <a:gd name="T17" fmla="*/ 83 h 106"/>
                    <a:gd name="T18" fmla="*/ 158 w 365"/>
                    <a:gd name="T19" fmla="*/ 67 h 106"/>
                    <a:gd name="T20" fmla="*/ 197 w 365"/>
                    <a:gd name="T21" fmla="*/ 61 h 106"/>
                    <a:gd name="T22" fmla="*/ 209 w 365"/>
                    <a:gd name="T23" fmla="*/ 35 h 106"/>
                    <a:gd name="T24" fmla="*/ 245 w 365"/>
                    <a:gd name="T25" fmla="*/ 22 h 106"/>
                    <a:gd name="T26" fmla="*/ 290 w 365"/>
                    <a:gd name="T27" fmla="*/ 8 h 106"/>
                    <a:gd name="T28" fmla="*/ 320 w 365"/>
                    <a:gd name="T29" fmla="*/ 2 h 106"/>
                    <a:gd name="T30" fmla="*/ 338 w 365"/>
                    <a:gd name="T31" fmla="*/ 4 h 106"/>
                    <a:gd name="T32" fmla="*/ 339 w 365"/>
                    <a:gd name="T33" fmla="*/ 16 h 106"/>
                    <a:gd name="T34" fmla="*/ 357 w 365"/>
                    <a:gd name="T35" fmla="*/ 19 h 106"/>
                    <a:gd name="T36" fmla="*/ 365 w 365"/>
                    <a:gd name="T37" fmla="*/ 29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65" h="106">
                      <a:moveTo>
                        <a:pt x="83" y="62"/>
                      </a:moveTo>
                      <a:cubicBezTo>
                        <a:pt x="69" y="63"/>
                        <a:pt x="51" y="55"/>
                        <a:pt x="42" y="65"/>
                      </a:cubicBezTo>
                      <a:cubicBezTo>
                        <a:pt x="32" y="77"/>
                        <a:pt x="62" y="68"/>
                        <a:pt x="27" y="73"/>
                      </a:cubicBezTo>
                      <a:cubicBezTo>
                        <a:pt x="21" y="79"/>
                        <a:pt x="21" y="84"/>
                        <a:pt x="12" y="86"/>
                      </a:cubicBezTo>
                      <a:cubicBezTo>
                        <a:pt x="6" y="89"/>
                        <a:pt x="4" y="88"/>
                        <a:pt x="0" y="94"/>
                      </a:cubicBezTo>
                      <a:cubicBezTo>
                        <a:pt x="9" y="106"/>
                        <a:pt x="27" y="102"/>
                        <a:pt x="41" y="104"/>
                      </a:cubicBezTo>
                      <a:cubicBezTo>
                        <a:pt x="54" y="102"/>
                        <a:pt x="58" y="99"/>
                        <a:pt x="74" y="98"/>
                      </a:cubicBezTo>
                      <a:cubicBezTo>
                        <a:pt x="95" y="102"/>
                        <a:pt x="114" y="96"/>
                        <a:pt x="134" y="94"/>
                      </a:cubicBezTo>
                      <a:cubicBezTo>
                        <a:pt x="138" y="88"/>
                        <a:pt x="140" y="86"/>
                        <a:pt x="146" y="83"/>
                      </a:cubicBezTo>
                      <a:cubicBezTo>
                        <a:pt x="151" y="77"/>
                        <a:pt x="151" y="68"/>
                        <a:pt x="158" y="67"/>
                      </a:cubicBezTo>
                      <a:cubicBezTo>
                        <a:pt x="174" y="59"/>
                        <a:pt x="167" y="62"/>
                        <a:pt x="197" y="61"/>
                      </a:cubicBezTo>
                      <a:cubicBezTo>
                        <a:pt x="207" y="53"/>
                        <a:pt x="198" y="41"/>
                        <a:pt x="209" y="35"/>
                      </a:cubicBezTo>
                      <a:cubicBezTo>
                        <a:pt x="221" y="20"/>
                        <a:pt x="220" y="23"/>
                        <a:pt x="245" y="22"/>
                      </a:cubicBezTo>
                      <a:cubicBezTo>
                        <a:pt x="270" y="10"/>
                        <a:pt x="243" y="11"/>
                        <a:pt x="290" y="8"/>
                      </a:cubicBezTo>
                      <a:cubicBezTo>
                        <a:pt x="300" y="3"/>
                        <a:pt x="310" y="5"/>
                        <a:pt x="320" y="2"/>
                      </a:cubicBezTo>
                      <a:cubicBezTo>
                        <a:pt x="326" y="3"/>
                        <a:pt x="333" y="0"/>
                        <a:pt x="338" y="4"/>
                      </a:cubicBezTo>
                      <a:cubicBezTo>
                        <a:pt x="341" y="6"/>
                        <a:pt x="337" y="13"/>
                        <a:pt x="339" y="16"/>
                      </a:cubicBezTo>
                      <a:cubicBezTo>
                        <a:pt x="342" y="21"/>
                        <a:pt x="351" y="18"/>
                        <a:pt x="357" y="19"/>
                      </a:cubicBezTo>
                      <a:cubicBezTo>
                        <a:pt x="359" y="23"/>
                        <a:pt x="360" y="27"/>
                        <a:pt x="365" y="29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76"/>
                <p:cNvSpPr>
                  <a:spLocks/>
                </p:cNvSpPr>
                <p:nvPr/>
              </p:nvSpPr>
              <p:spPr bwMode="auto">
                <a:xfrm>
                  <a:off x="1890" y="849"/>
                  <a:ext cx="980" cy="270"/>
                </a:xfrm>
                <a:custGeom>
                  <a:avLst/>
                  <a:gdLst>
                    <a:gd name="T0" fmla="*/ 14 w 980"/>
                    <a:gd name="T1" fmla="*/ 122 h 270"/>
                    <a:gd name="T2" fmla="*/ 0 w 980"/>
                    <a:gd name="T3" fmla="*/ 104 h 270"/>
                    <a:gd name="T4" fmla="*/ 11 w 980"/>
                    <a:gd name="T5" fmla="*/ 89 h 270"/>
                    <a:gd name="T6" fmla="*/ 42 w 980"/>
                    <a:gd name="T7" fmla="*/ 75 h 270"/>
                    <a:gd name="T8" fmla="*/ 68 w 980"/>
                    <a:gd name="T9" fmla="*/ 56 h 270"/>
                    <a:gd name="T10" fmla="*/ 83 w 980"/>
                    <a:gd name="T11" fmla="*/ 47 h 270"/>
                    <a:gd name="T12" fmla="*/ 101 w 980"/>
                    <a:gd name="T13" fmla="*/ 38 h 270"/>
                    <a:gd name="T14" fmla="*/ 150 w 980"/>
                    <a:gd name="T15" fmla="*/ 26 h 270"/>
                    <a:gd name="T16" fmla="*/ 182 w 980"/>
                    <a:gd name="T17" fmla="*/ 17 h 270"/>
                    <a:gd name="T18" fmla="*/ 239 w 980"/>
                    <a:gd name="T19" fmla="*/ 9 h 270"/>
                    <a:gd name="T20" fmla="*/ 344 w 980"/>
                    <a:gd name="T21" fmla="*/ 3 h 270"/>
                    <a:gd name="T22" fmla="*/ 408 w 980"/>
                    <a:gd name="T23" fmla="*/ 9 h 270"/>
                    <a:gd name="T24" fmla="*/ 431 w 980"/>
                    <a:gd name="T25" fmla="*/ 14 h 270"/>
                    <a:gd name="T26" fmla="*/ 437 w 980"/>
                    <a:gd name="T27" fmla="*/ 15 h 270"/>
                    <a:gd name="T28" fmla="*/ 452 w 980"/>
                    <a:gd name="T29" fmla="*/ 24 h 270"/>
                    <a:gd name="T30" fmla="*/ 492 w 980"/>
                    <a:gd name="T31" fmla="*/ 29 h 270"/>
                    <a:gd name="T32" fmla="*/ 500 w 980"/>
                    <a:gd name="T33" fmla="*/ 41 h 270"/>
                    <a:gd name="T34" fmla="*/ 518 w 980"/>
                    <a:gd name="T35" fmla="*/ 44 h 270"/>
                    <a:gd name="T36" fmla="*/ 563 w 980"/>
                    <a:gd name="T37" fmla="*/ 63 h 270"/>
                    <a:gd name="T38" fmla="*/ 585 w 980"/>
                    <a:gd name="T39" fmla="*/ 54 h 270"/>
                    <a:gd name="T40" fmla="*/ 599 w 980"/>
                    <a:gd name="T41" fmla="*/ 65 h 270"/>
                    <a:gd name="T42" fmla="*/ 626 w 980"/>
                    <a:gd name="T43" fmla="*/ 69 h 270"/>
                    <a:gd name="T44" fmla="*/ 653 w 980"/>
                    <a:gd name="T45" fmla="*/ 80 h 270"/>
                    <a:gd name="T46" fmla="*/ 662 w 980"/>
                    <a:gd name="T47" fmla="*/ 95 h 270"/>
                    <a:gd name="T48" fmla="*/ 681 w 980"/>
                    <a:gd name="T49" fmla="*/ 119 h 270"/>
                    <a:gd name="T50" fmla="*/ 692 w 980"/>
                    <a:gd name="T51" fmla="*/ 129 h 270"/>
                    <a:gd name="T52" fmla="*/ 744 w 980"/>
                    <a:gd name="T53" fmla="*/ 153 h 270"/>
                    <a:gd name="T54" fmla="*/ 776 w 980"/>
                    <a:gd name="T55" fmla="*/ 162 h 270"/>
                    <a:gd name="T56" fmla="*/ 791 w 980"/>
                    <a:gd name="T57" fmla="*/ 171 h 270"/>
                    <a:gd name="T58" fmla="*/ 821 w 980"/>
                    <a:gd name="T59" fmla="*/ 192 h 270"/>
                    <a:gd name="T60" fmla="*/ 846 w 980"/>
                    <a:gd name="T61" fmla="*/ 198 h 270"/>
                    <a:gd name="T62" fmla="*/ 875 w 980"/>
                    <a:gd name="T63" fmla="*/ 216 h 270"/>
                    <a:gd name="T64" fmla="*/ 893 w 980"/>
                    <a:gd name="T65" fmla="*/ 228 h 270"/>
                    <a:gd name="T66" fmla="*/ 935 w 980"/>
                    <a:gd name="T67" fmla="*/ 239 h 270"/>
                    <a:gd name="T68" fmla="*/ 941 w 980"/>
                    <a:gd name="T69" fmla="*/ 255 h 270"/>
                    <a:gd name="T70" fmla="*/ 965 w 980"/>
                    <a:gd name="T71" fmla="*/ 267 h 270"/>
                    <a:gd name="T72" fmla="*/ 980 w 980"/>
                    <a:gd name="T73" fmla="*/ 267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980" h="270">
                      <a:moveTo>
                        <a:pt x="14" y="122"/>
                      </a:moveTo>
                      <a:cubicBezTo>
                        <a:pt x="16" y="110"/>
                        <a:pt x="11" y="106"/>
                        <a:pt x="0" y="104"/>
                      </a:cubicBezTo>
                      <a:cubicBezTo>
                        <a:pt x="2" y="91"/>
                        <a:pt x="0" y="91"/>
                        <a:pt x="11" y="89"/>
                      </a:cubicBezTo>
                      <a:cubicBezTo>
                        <a:pt x="23" y="80"/>
                        <a:pt x="26" y="77"/>
                        <a:pt x="42" y="75"/>
                      </a:cubicBezTo>
                      <a:cubicBezTo>
                        <a:pt x="50" y="64"/>
                        <a:pt x="54" y="58"/>
                        <a:pt x="68" y="56"/>
                      </a:cubicBezTo>
                      <a:cubicBezTo>
                        <a:pt x="74" y="52"/>
                        <a:pt x="76" y="48"/>
                        <a:pt x="83" y="47"/>
                      </a:cubicBezTo>
                      <a:cubicBezTo>
                        <a:pt x="89" y="44"/>
                        <a:pt x="95" y="42"/>
                        <a:pt x="101" y="38"/>
                      </a:cubicBezTo>
                      <a:cubicBezTo>
                        <a:pt x="112" y="20"/>
                        <a:pt x="129" y="27"/>
                        <a:pt x="150" y="26"/>
                      </a:cubicBezTo>
                      <a:cubicBezTo>
                        <a:pt x="161" y="22"/>
                        <a:pt x="170" y="19"/>
                        <a:pt x="182" y="17"/>
                      </a:cubicBezTo>
                      <a:cubicBezTo>
                        <a:pt x="192" y="4"/>
                        <a:pt x="232" y="9"/>
                        <a:pt x="239" y="9"/>
                      </a:cubicBezTo>
                      <a:cubicBezTo>
                        <a:pt x="281" y="2"/>
                        <a:pt x="254" y="5"/>
                        <a:pt x="344" y="3"/>
                      </a:cubicBezTo>
                      <a:cubicBezTo>
                        <a:pt x="363" y="0"/>
                        <a:pt x="389" y="7"/>
                        <a:pt x="408" y="9"/>
                      </a:cubicBezTo>
                      <a:cubicBezTo>
                        <a:pt x="419" y="13"/>
                        <a:pt x="411" y="11"/>
                        <a:pt x="431" y="14"/>
                      </a:cubicBezTo>
                      <a:cubicBezTo>
                        <a:pt x="433" y="14"/>
                        <a:pt x="437" y="15"/>
                        <a:pt x="437" y="15"/>
                      </a:cubicBezTo>
                      <a:cubicBezTo>
                        <a:pt x="441" y="22"/>
                        <a:pt x="444" y="23"/>
                        <a:pt x="452" y="24"/>
                      </a:cubicBezTo>
                      <a:cubicBezTo>
                        <a:pt x="463" y="29"/>
                        <a:pt x="480" y="27"/>
                        <a:pt x="492" y="29"/>
                      </a:cubicBezTo>
                      <a:cubicBezTo>
                        <a:pt x="494" y="34"/>
                        <a:pt x="493" y="39"/>
                        <a:pt x="500" y="41"/>
                      </a:cubicBezTo>
                      <a:cubicBezTo>
                        <a:pt x="506" y="43"/>
                        <a:pt x="518" y="44"/>
                        <a:pt x="518" y="44"/>
                      </a:cubicBezTo>
                      <a:cubicBezTo>
                        <a:pt x="520" y="70"/>
                        <a:pt x="539" y="63"/>
                        <a:pt x="563" y="63"/>
                      </a:cubicBezTo>
                      <a:cubicBezTo>
                        <a:pt x="578" y="62"/>
                        <a:pt x="575" y="61"/>
                        <a:pt x="585" y="54"/>
                      </a:cubicBezTo>
                      <a:cubicBezTo>
                        <a:pt x="601" y="58"/>
                        <a:pt x="589" y="58"/>
                        <a:pt x="599" y="65"/>
                      </a:cubicBezTo>
                      <a:cubicBezTo>
                        <a:pt x="606" y="69"/>
                        <a:pt x="618" y="68"/>
                        <a:pt x="626" y="69"/>
                      </a:cubicBezTo>
                      <a:cubicBezTo>
                        <a:pt x="635" y="74"/>
                        <a:pt x="644" y="74"/>
                        <a:pt x="653" y="80"/>
                      </a:cubicBezTo>
                      <a:cubicBezTo>
                        <a:pt x="654" y="88"/>
                        <a:pt x="656" y="89"/>
                        <a:pt x="662" y="95"/>
                      </a:cubicBezTo>
                      <a:cubicBezTo>
                        <a:pt x="664" y="110"/>
                        <a:pt x="670" y="111"/>
                        <a:pt x="681" y="119"/>
                      </a:cubicBezTo>
                      <a:cubicBezTo>
                        <a:pt x="684" y="125"/>
                        <a:pt x="685" y="128"/>
                        <a:pt x="692" y="129"/>
                      </a:cubicBezTo>
                      <a:cubicBezTo>
                        <a:pt x="710" y="138"/>
                        <a:pt x="723" y="152"/>
                        <a:pt x="744" y="153"/>
                      </a:cubicBezTo>
                      <a:cubicBezTo>
                        <a:pt x="754" y="156"/>
                        <a:pt x="766" y="160"/>
                        <a:pt x="776" y="162"/>
                      </a:cubicBezTo>
                      <a:cubicBezTo>
                        <a:pt x="781" y="168"/>
                        <a:pt x="783" y="170"/>
                        <a:pt x="791" y="171"/>
                      </a:cubicBezTo>
                      <a:cubicBezTo>
                        <a:pt x="802" y="176"/>
                        <a:pt x="806" y="189"/>
                        <a:pt x="821" y="192"/>
                      </a:cubicBezTo>
                      <a:cubicBezTo>
                        <a:pt x="829" y="196"/>
                        <a:pt x="838" y="197"/>
                        <a:pt x="846" y="198"/>
                      </a:cubicBezTo>
                      <a:cubicBezTo>
                        <a:pt x="857" y="202"/>
                        <a:pt x="865" y="210"/>
                        <a:pt x="875" y="216"/>
                      </a:cubicBezTo>
                      <a:cubicBezTo>
                        <a:pt x="879" y="222"/>
                        <a:pt x="886" y="227"/>
                        <a:pt x="893" y="228"/>
                      </a:cubicBezTo>
                      <a:cubicBezTo>
                        <a:pt x="909" y="240"/>
                        <a:pt x="910" y="237"/>
                        <a:pt x="935" y="239"/>
                      </a:cubicBezTo>
                      <a:cubicBezTo>
                        <a:pt x="939" y="244"/>
                        <a:pt x="937" y="250"/>
                        <a:pt x="941" y="255"/>
                      </a:cubicBezTo>
                      <a:cubicBezTo>
                        <a:pt x="945" y="260"/>
                        <a:pt x="959" y="266"/>
                        <a:pt x="965" y="267"/>
                      </a:cubicBezTo>
                      <a:cubicBezTo>
                        <a:pt x="970" y="270"/>
                        <a:pt x="978" y="267"/>
                        <a:pt x="980" y="267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77"/>
                <p:cNvSpPr>
                  <a:spLocks/>
                </p:cNvSpPr>
                <p:nvPr/>
              </p:nvSpPr>
              <p:spPr bwMode="auto">
                <a:xfrm>
                  <a:off x="2186" y="937"/>
                  <a:ext cx="819" cy="305"/>
                </a:xfrm>
                <a:custGeom>
                  <a:avLst/>
                  <a:gdLst>
                    <a:gd name="T0" fmla="*/ 0 w 819"/>
                    <a:gd name="T1" fmla="*/ 1 h 305"/>
                    <a:gd name="T2" fmla="*/ 21 w 819"/>
                    <a:gd name="T3" fmla="*/ 8 h 305"/>
                    <a:gd name="T4" fmla="*/ 39 w 819"/>
                    <a:gd name="T5" fmla="*/ 40 h 305"/>
                    <a:gd name="T6" fmla="*/ 87 w 819"/>
                    <a:gd name="T7" fmla="*/ 46 h 305"/>
                    <a:gd name="T8" fmla="*/ 123 w 819"/>
                    <a:gd name="T9" fmla="*/ 46 h 305"/>
                    <a:gd name="T10" fmla="*/ 124 w 819"/>
                    <a:gd name="T11" fmla="*/ 52 h 305"/>
                    <a:gd name="T12" fmla="*/ 138 w 819"/>
                    <a:gd name="T13" fmla="*/ 59 h 305"/>
                    <a:gd name="T14" fmla="*/ 153 w 819"/>
                    <a:gd name="T15" fmla="*/ 71 h 305"/>
                    <a:gd name="T16" fmla="*/ 195 w 819"/>
                    <a:gd name="T17" fmla="*/ 79 h 305"/>
                    <a:gd name="T18" fmla="*/ 219 w 819"/>
                    <a:gd name="T19" fmla="*/ 85 h 305"/>
                    <a:gd name="T20" fmla="*/ 240 w 819"/>
                    <a:gd name="T21" fmla="*/ 95 h 305"/>
                    <a:gd name="T22" fmla="*/ 255 w 819"/>
                    <a:gd name="T23" fmla="*/ 101 h 305"/>
                    <a:gd name="T24" fmla="*/ 270 w 819"/>
                    <a:gd name="T25" fmla="*/ 115 h 305"/>
                    <a:gd name="T26" fmla="*/ 259 w 819"/>
                    <a:gd name="T27" fmla="*/ 125 h 305"/>
                    <a:gd name="T28" fmla="*/ 282 w 819"/>
                    <a:gd name="T29" fmla="*/ 146 h 305"/>
                    <a:gd name="T30" fmla="*/ 334 w 819"/>
                    <a:gd name="T31" fmla="*/ 160 h 305"/>
                    <a:gd name="T32" fmla="*/ 354 w 819"/>
                    <a:gd name="T33" fmla="*/ 176 h 305"/>
                    <a:gd name="T34" fmla="*/ 387 w 819"/>
                    <a:gd name="T35" fmla="*/ 179 h 305"/>
                    <a:gd name="T36" fmla="*/ 402 w 819"/>
                    <a:gd name="T37" fmla="*/ 190 h 305"/>
                    <a:gd name="T38" fmla="*/ 444 w 819"/>
                    <a:gd name="T39" fmla="*/ 202 h 305"/>
                    <a:gd name="T40" fmla="*/ 468 w 819"/>
                    <a:gd name="T41" fmla="*/ 208 h 305"/>
                    <a:gd name="T42" fmla="*/ 478 w 819"/>
                    <a:gd name="T43" fmla="*/ 218 h 305"/>
                    <a:gd name="T44" fmla="*/ 460 w 819"/>
                    <a:gd name="T45" fmla="*/ 245 h 305"/>
                    <a:gd name="T46" fmla="*/ 433 w 819"/>
                    <a:gd name="T47" fmla="*/ 263 h 305"/>
                    <a:gd name="T48" fmla="*/ 421 w 819"/>
                    <a:gd name="T49" fmla="*/ 278 h 305"/>
                    <a:gd name="T50" fmla="*/ 453 w 819"/>
                    <a:gd name="T51" fmla="*/ 295 h 305"/>
                    <a:gd name="T52" fmla="*/ 525 w 819"/>
                    <a:gd name="T53" fmla="*/ 296 h 305"/>
                    <a:gd name="T54" fmla="*/ 570 w 819"/>
                    <a:gd name="T55" fmla="*/ 299 h 305"/>
                    <a:gd name="T56" fmla="*/ 582 w 819"/>
                    <a:gd name="T57" fmla="*/ 292 h 305"/>
                    <a:gd name="T58" fmla="*/ 618 w 819"/>
                    <a:gd name="T59" fmla="*/ 290 h 305"/>
                    <a:gd name="T60" fmla="*/ 645 w 819"/>
                    <a:gd name="T61" fmla="*/ 296 h 305"/>
                    <a:gd name="T62" fmla="*/ 703 w 819"/>
                    <a:gd name="T63" fmla="*/ 295 h 305"/>
                    <a:gd name="T64" fmla="*/ 733 w 819"/>
                    <a:gd name="T65" fmla="*/ 289 h 305"/>
                    <a:gd name="T66" fmla="*/ 742 w 819"/>
                    <a:gd name="T67" fmla="*/ 277 h 305"/>
                    <a:gd name="T68" fmla="*/ 813 w 819"/>
                    <a:gd name="T69" fmla="*/ 272 h 305"/>
                    <a:gd name="T70" fmla="*/ 819 w 819"/>
                    <a:gd name="T71" fmla="*/ 254 h 305"/>
                    <a:gd name="T72" fmla="*/ 814 w 819"/>
                    <a:gd name="T73" fmla="*/ 233 h 305"/>
                    <a:gd name="T74" fmla="*/ 784 w 819"/>
                    <a:gd name="T75" fmla="*/ 211 h 305"/>
                    <a:gd name="T76" fmla="*/ 769 w 819"/>
                    <a:gd name="T77" fmla="*/ 217 h 305"/>
                    <a:gd name="T78" fmla="*/ 745 w 819"/>
                    <a:gd name="T79" fmla="*/ 211 h 305"/>
                    <a:gd name="T80" fmla="*/ 733 w 819"/>
                    <a:gd name="T81" fmla="*/ 199 h 305"/>
                    <a:gd name="T82" fmla="*/ 694 w 819"/>
                    <a:gd name="T83" fmla="*/ 179 h 305"/>
                    <a:gd name="T84" fmla="*/ 682 w 819"/>
                    <a:gd name="T85" fmla="*/ 17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19" h="305">
                      <a:moveTo>
                        <a:pt x="0" y="1"/>
                      </a:moveTo>
                      <a:cubicBezTo>
                        <a:pt x="8" y="2"/>
                        <a:pt x="17" y="0"/>
                        <a:pt x="21" y="8"/>
                      </a:cubicBezTo>
                      <a:cubicBezTo>
                        <a:pt x="25" y="26"/>
                        <a:pt x="19" y="36"/>
                        <a:pt x="39" y="40"/>
                      </a:cubicBezTo>
                      <a:cubicBezTo>
                        <a:pt x="53" y="50"/>
                        <a:pt x="71" y="40"/>
                        <a:pt x="87" y="46"/>
                      </a:cubicBezTo>
                      <a:cubicBezTo>
                        <a:pt x="101" y="42"/>
                        <a:pt x="103" y="41"/>
                        <a:pt x="123" y="46"/>
                      </a:cubicBezTo>
                      <a:cubicBezTo>
                        <a:pt x="125" y="47"/>
                        <a:pt x="123" y="50"/>
                        <a:pt x="124" y="52"/>
                      </a:cubicBezTo>
                      <a:cubicBezTo>
                        <a:pt x="126" y="58"/>
                        <a:pt x="133" y="58"/>
                        <a:pt x="138" y="59"/>
                      </a:cubicBezTo>
                      <a:cubicBezTo>
                        <a:pt x="146" y="63"/>
                        <a:pt x="147" y="64"/>
                        <a:pt x="153" y="71"/>
                      </a:cubicBezTo>
                      <a:cubicBezTo>
                        <a:pt x="155" y="83"/>
                        <a:pt x="183" y="77"/>
                        <a:pt x="195" y="79"/>
                      </a:cubicBezTo>
                      <a:cubicBezTo>
                        <a:pt x="202" y="84"/>
                        <a:pt x="210" y="84"/>
                        <a:pt x="219" y="85"/>
                      </a:cubicBezTo>
                      <a:cubicBezTo>
                        <a:pt x="226" y="90"/>
                        <a:pt x="231" y="94"/>
                        <a:pt x="240" y="95"/>
                      </a:cubicBezTo>
                      <a:cubicBezTo>
                        <a:pt x="246" y="97"/>
                        <a:pt x="249" y="100"/>
                        <a:pt x="255" y="101"/>
                      </a:cubicBezTo>
                      <a:cubicBezTo>
                        <a:pt x="259" y="107"/>
                        <a:pt x="263" y="112"/>
                        <a:pt x="270" y="115"/>
                      </a:cubicBezTo>
                      <a:cubicBezTo>
                        <a:pt x="268" y="123"/>
                        <a:pt x="267" y="123"/>
                        <a:pt x="259" y="125"/>
                      </a:cubicBezTo>
                      <a:cubicBezTo>
                        <a:pt x="264" y="139"/>
                        <a:pt x="266" y="145"/>
                        <a:pt x="282" y="146"/>
                      </a:cubicBezTo>
                      <a:cubicBezTo>
                        <a:pt x="299" y="155"/>
                        <a:pt x="314" y="158"/>
                        <a:pt x="334" y="160"/>
                      </a:cubicBezTo>
                      <a:cubicBezTo>
                        <a:pt x="342" y="165"/>
                        <a:pt x="344" y="174"/>
                        <a:pt x="354" y="176"/>
                      </a:cubicBezTo>
                      <a:cubicBezTo>
                        <a:pt x="368" y="183"/>
                        <a:pt x="350" y="174"/>
                        <a:pt x="387" y="179"/>
                      </a:cubicBezTo>
                      <a:cubicBezTo>
                        <a:pt x="391" y="180"/>
                        <a:pt x="398" y="188"/>
                        <a:pt x="402" y="190"/>
                      </a:cubicBezTo>
                      <a:cubicBezTo>
                        <a:pt x="411" y="208"/>
                        <a:pt x="416" y="200"/>
                        <a:pt x="444" y="202"/>
                      </a:cubicBezTo>
                      <a:cubicBezTo>
                        <a:pt x="452" y="206"/>
                        <a:pt x="460" y="206"/>
                        <a:pt x="468" y="208"/>
                      </a:cubicBezTo>
                      <a:cubicBezTo>
                        <a:pt x="472" y="213"/>
                        <a:pt x="476" y="212"/>
                        <a:pt x="478" y="218"/>
                      </a:cubicBezTo>
                      <a:cubicBezTo>
                        <a:pt x="464" y="246"/>
                        <a:pt x="475" y="242"/>
                        <a:pt x="460" y="245"/>
                      </a:cubicBezTo>
                      <a:cubicBezTo>
                        <a:pt x="454" y="255"/>
                        <a:pt x="445" y="262"/>
                        <a:pt x="433" y="263"/>
                      </a:cubicBezTo>
                      <a:cubicBezTo>
                        <a:pt x="431" y="272"/>
                        <a:pt x="430" y="276"/>
                        <a:pt x="421" y="278"/>
                      </a:cubicBezTo>
                      <a:cubicBezTo>
                        <a:pt x="426" y="299"/>
                        <a:pt x="427" y="293"/>
                        <a:pt x="453" y="295"/>
                      </a:cubicBezTo>
                      <a:cubicBezTo>
                        <a:pt x="480" y="294"/>
                        <a:pt x="500" y="292"/>
                        <a:pt x="525" y="296"/>
                      </a:cubicBezTo>
                      <a:cubicBezTo>
                        <a:pt x="544" y="305"/>
                        <a:pt x="532" y="301"/>
                        <a:pt x="570" y="299"/>
                      </a:cubicBezTo>
                      <a:cubicBezTo>
                        <a:pt x="574" y="294"/>
                        <a:pt x="576" y="293"/>
                        <a:pt x="582" y="292"/>
                      </a:cubicBezTo>
                      <a:cubicBezTo>
                        <a:pt x="593" y="287"/>
                        <a:pt x="606" y="289"/>
                        <a:pt x="618" y="290"/>
                      </a:cubicBezTo>
                      <a:cubicBezTo>
                        <a:pt x="626" y="294"/>
                        <a:pt x="636" y="295"/>
                        <a:pt x="645" y="296"/>
                      </a:cubicBezTo>
                      <a:cubicBezTo>
                        <a:pt x="663" y="296"/>
                        <a:pt x="685" y="292"/>
                        <a:pt x="703" y="295"/>
                      </a:cubicBezTo>
                      <a:cubicBezTo>
                        <a:pt x="714" y="294"/>
                        <a:pt x="724" y="296"/>
                        <a:pt x="733" y="289"/>
                      </a:cubicBezTo>
                      <a:cubicBezTo>
                        <a:pt x="735" y="283"/>
                        <a:pt x="737" y="281"/>
                        <a:pt x="742" y="277"/>
                      </a:cubicBezTo>
                      <a:cubicBezTo>
                        <a:pt x="765" y="280"/>
                        <a:pt x="791" y="279"/>
                        <a:pt x="813" y="272"/>
                      </a:cubicBezTo>
                      <a:cubicBezTo>
                        <a:pt x="817" y="266"/>
                        <a:pt x="816" y="260"/>
                        <a:pt x="819" y="254"/>
                      </a:cubicBezTo>
                      <a:cubicBezTo>
                        <a:pt x="818" y="247"/>
                        <a:pt x="819" y="239"/>
                        <a:pt x="814" y="233"/>
                      </a:cubicBezTo>
                      <a:cubicBezTo>
                        <a:pt x="810" y="227"/>
                        <a:pt x="790" y="212"/>
                        <a:pt x="784" y="211"/>
                      </a:cubicBezTo>
                      <a:cubicBezTo>
                        <a:pt x="778" y="212"/>
                        <a:pt x="775" y="215"/>
                        <a:pt x="769" y="217"/>
                      </a:cubicBezTo>
                      <a:cubicBezTo>
                        <a:pt x="761" y="215"/>
                        <a:pt x="753" y="213"/>
                        <a:pt x="745" y="211"/>
                      </a:cubicBezTo>
                      <a:cubicBezTo>
                        <a:pt x="737" y="200"/>
                        <a:pt x="741" y="204"/>
                        <a:pt x="733" y="199"/>
                      </a:cubicBezTo>
                      <a:cubicBezTo>
                        <a:pt x="723" y="183"/>
                        <a:pt x="713" y="181"/>
                        <a:pt x="694" y="179"/>
                      </a:cubicBezTo>
                      <a:cubicBezTo>
                        <a:pt x="688" y="174"/>
                        <a:pt x="684" y="177"/>
                        <a:pt x="682" y="176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78"/>
                <p:cNvSpPr>
                  <a:spLocks/>
                </p:cNvSpPr>
                <p:nvPr/>
              </p:nvSpPr>
              <p:spPr bwMode="auto">
                <a:xfrm>
                  <a:off x="2525" y="614"/>
                  <a:ext cx="126" cy="166"/>
                </a:xfrm>
                <a:custGeom>
                  <a:avLst/>
                  <a:gdLst>
                    <a:gd name="T0" fmla="*/ 111 w 126"/>
                    <a:gd name="T1" fmla="*/ 112 h 166"/>
                    <a:gd name="T2" fmla="*/ 94 w 126"/>
                    <a:gd name="T3" fmla="*/ 96 h 166"/>
                    <a:gd name="T4" fmla="*/ 88 w 126"/>
                    <a:gd name="T5" fmla="*/ 81 h 166"/>
                    <a:gd name="T6" fmla="*/ 79 w 126"/>
                    <a:gd name="T7" fmla="*/ 63 h 166"/>
                    <a:gd name="T8" fmla="*/ 67 w 126"/>
                    <a:gd name="T9" fmla="*/ 27 h 166"/>
                    <a:gd name="T10" fmla="*/ 33 w 126"/>
                    <a:gd name="T11" fmla="*/ 6 h 166"/>
                    <a:gd name="T12" fmla="*/ 16 w 126"/>
                    <a:gd name="T13" fmla="*/ 6 h 166"/>
                    <a:gd name="T14" fmla="*/ 19 w 126"/>
                    <a:gd name="T15" fmla="*/ 21 h 166"/>
                    <a:gd name="T16" fmla="*/ 6 w 126"/>
                    <a:gd name="T17" fmla="*/ 54 h 166"/>
                    <a:gd name="T18" fmla="*/ 0 w 126"/>
                    <a:gd name="T19" fmla="*/ 78 h 166"/>
                    <a:gd name="T20" fmla="*/ 27 w 126"/>
                    <a:gd name="T21" fmla="*/ 105 h 166"/>
                    <a:gd name="T22" fmla="*/ 42 w 126"/>
                    <a:gd name="T23" fmla="*/ 118 h 166"/>
                    <a:gd name="T24" fmla="*/ 54 w 126"/>
                    <a:gd name="T25" fmla="*/ 127 h 166"/>
                    <a:gd name="T26" fmla="*/ 63 w 126"/>
                    <a:gd name="T27" fmla="*/ 138 h 166"/>
                    <a:gd name="T28" fmla="*/ 84 w 126"/>
                    <a:gd name="T29" fmla="*/ 160 h 166"/>
                    <a:gd name="T30" fmla="*/ 117 w 126"/>
                    <a:gd name="T31" fmla="*/ 160 h 166"/>
                    <a:gd name="T32" fmla="*/ 126 w 126"/>
                    <a:gd name="T33" fmla="*/ 150 h 166"/>
                    <a:gd name="T34" fmla="*/ 118 w 126"/>
                    <a:gd name="T35" fmla="*/ 138 h 166"/>
                    <a:gd name="T36" fmla="*/ 111 w 126"/>
                    <a:gd name="T37" fmla="*/ 11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26" h="166">
                      <a:moveTo>
                        <a:pt x="111" y="112"/>
                      </a:moveTo>
                      <a:cubicBezTo>
                        <a:pt x="107" y="105"/>
                        <a:pt x="102" y="98"/>
                        <a:pt x="94" y="96"/>
                      </a:cubicBezTo>
                      <a:cubicBezTo>
                        <a:pt x="93" y="90"/>
                        <a:pt x="92" y="86"/>
                        <a:pt x="88" y="81"/>
                      </a:cubicBezTo>
                      <a:cubicBezTo>
                        <a:pt x="87" y="75"/>
                        <a:pt x="83" y="68"/>
                        <a:pt x="79" y="63"/>
                      </a:cubicBezTo>
                      <a:cubicBezTo>
                        <a:pt x="77" y="51"/>
                        <a:pt x="75" y="37"/>
                        <a:pt x="67" y="27"/>
                      </a:cubicBezTo>
                      <a:cubicBezTo>
                        <a:pt x="63" y="7"/>
                        <a:pt x="54" y="7"/>
                        <a:pt x="33" y="6"/>
                      </a:cubicBezTo>
                      <a:cubicBezTo>
                        <a:pt x="29" y="4"/>
                        <a:pt x="19" y="0"/>
                        <a:pt x="16" y="6"/>
                      </a:cubicBezTo>
                      <a:cubicBezTo>
                        <a:pt x="14" y="11"/>
                        <a:pt x="19" y="21"/>
                        <a:pt x="19" y="21"/>
                      </a:cubicBezTo>
                      <a:cubicBezTo>
                        <a:pt x="18" y="42"/>
                        <a:pt x="21" y="46"/>
                        <a:pt x="6" y="54"/>
                      </a:cubicBezTo>
                      <a:cubicBezTo>
                        <a:pt x="5" y="64"/>
                        <a:pt x="1" y="69"/>
                        <a:pt x="0" y="78"/>
                      </a:cubicBezTo>
                      <a:cubicBezTo>
                        <a:pt x="2" y="91"/>
                        <a:pt x="14" y="100"/>
                        <a:pt x="27" y="105"/>
                      </a:cubicBezTo>
                      <a:cubicBezTo>
                        <a:pt x="33" y="113"/>
                        <a:pt x="31" y="116"/>
                        <a:pt x="42" y="118"/>
                      </a:cubicBezTo>
                      <a:cubicBezTo>
                        <a:pt x="47" y="120"/>
                        <a:pt x="49" y="124"/>
                        <a:pt x="54" y="127"/>
                      </a:cubicBezTo>
                      <a:cubicBezTo>
                        <a:pt x="56" y="135"/>
                        <a:pt x="59" y="131"/>
                        <a:pt x="63" y="138"/>
                      </a:cubicBezTo>
                      <a:cubicBezTo>
                        <a:pt x="65" y="148"/>
                        <a:pt x="73" y="158"/>
                        <a:pt x="84" y="160"/>
                      </a:cubicBezTo>
                      <a:cubicBezTo>
                        <a:pt x="93" y="166"/>
                        <a:pt x="107" y="161"/>
                        <a:pt x="117" y="160"/>
                      </a:cubicBezTo>
                      <a:cubicBezTo>
                        <a:pt x="120" y="156"/>
                        <a:pt x="124" y="155"/>
                        <a:pt x="126" y="150"/>
                      </a:cubicBezTo>
                      <a:cubicBezTo>
                        <a:pt x="124" y="145"/>
                        <a:pt x="121" y="143"/>
                        <a:pt x="118" y="138"/>
                      </a:cubicBezTo>
                      <a:cubicBezTo>
                        <a:pt x="116" y="127"/>
                        <a:pt x="108" y="123"/>
                        <a:pt x="111" y="112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79"/>
                <p:cNvSpPr>
                  <a:spLocks/>
                </p:cNvSpPr>
                <p:nvPr/>
              </p:nvSpPr>
              <p:spPr bwMode="auto">
                <a:xfrm>
                  <a:off x="2788" y="809"/>
                  <a:ext cx="120" cy="67"/>
                </a:xfrm>
                <a:custGeom>
                  <a:avLst/>
                  <a:gdLst>
                    <a:gd name="T0" fmla="*/ 58 w 120"/>
                    <a:gd name="T1" fmla="*/ 13 h 67"/>
                    <a:gd name="T2" fmla="*/ 22 w 120"/>
                    <a:gd name="T3" fmla="*/ 6 h 67"/>
                    <a:gd name="T4" fmla="*/ 5 w 120"/>
                    <a:gd name="T5" fmla="*/ 3 h 67"/>
                    <a:gd name="T6" fmla="*/ 13 w 120"/>
                    <a:gd name="T7" fmla="*/ 13 h 67"/>
                    <a:gd name="T8" fmla="*/ 34 w 120"/>
                    <a:gd name="T9" fmla="*/ 25 h 67"/>
                    <a:gd name="T10" fmla="*/ 55 w 120"/>
                    <a:gd name="T11" fmla="*/ 34 h 67"/>
                    <a:gd name="T12" fmla="*/ 92 w 120"/>
                    <a:gd name="T13" fmla="*/ 43 h 67"/>
                    <a:gd name="T14" fmla="*/ 112 w 120"/>
                    <a:gd name="T15" fmla="*/ 64 h 67"/>
                    <a:gd name="T16" fmla="*/ 118 w 120"/>
                    <a:gd name="T17" fmla="*/ 55 h 67"/>
                    <a:gd name="T18" fmla="*/ 103 w 120"/>
                    <a:gd name="T19" fmla="*/ 39 h 67"/>
                    <a:gd name="T20" fmla="*/ 80 w 120"/>
                    <a:gd name="T21" fmla="*/ 24 h 67"/>
                    <a:gd name="T22" fmla="*/ 65 w 120"/>
                    <a:gd name="T23" fmla="*/ 18 h 67"/>
                    <a:gd name="T24" fmla="*/ 58 w 120"/>
                    <a:gd name="T25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0" h="67">
                      <a:moveTo>
                        <a:pt x="58" y="13"/>
                      </a:moveTo>
                      <a:cubicBezTo>
                        <a:pt x="43" y="10"/>
                        <a:pt x="40" y="7"/>
                        <a:pt x="22" y="6"/>
                      </a:cubicBezTo>
                      <a:cubicBezTo>
                        <a:pt x="13" y="3"/>
                        <a:pt x="15" y="0"/>
                        <a:pt x="5" y="3"/>
                      </a:cubicBezTo>
                      <a:cubicBezTo>
                        <a:pt x="0" y="10"/>
                        <a:pt x="6" y="12"/>
                        <a:pt x="13" y="13"/>
                      </a:cubicBezTo>
                      <a:cubicBezTo>
                        <a:pt x="15" y="21"/>
                        <a:pt x="26" y="24"/>
                        <a:pt x="34" y="25"/>
                      </a:cubicBezTo>
                      <a:cubicBezTo>
                        <a:pt x="42" y="29"/>
                        <a:pt x="48" y="28"/>
                        <a:pt x="55" y="34"/>
                      </a:cubicBezTo>
                      <a:cubicBezTo>
                        <a:pt x="62" y="45"/>
                        <a:pt x="80" y="41"/>
                        <a:pt x="92" y="43"/>
                      </a:cubicBezTo>
                      <a:cubicBezTo>
                        <a:pt x="96" y="53"/>
                        <a:pt x="101" y="62"/>
                        <a:pt x="112" y="64"/>
                      </a:cubicBezTo>
                      <a:cubicBezTo>
                        <a:pt x="119" y="67"/>
                        <a:pt x="120" y="61"/>
                        <a:pt x="118" y="55"/>
                      </a:cubicBezTo>
                      <a:cubicBezTo>
                        <a:pt x="116" y="49"/>
                        <a:pt x="108" y="43"/>
                        <a:pt x="103" y="39"/>
                      </a:cubicBezTo>
                      <a:cubicBezTo>
                        <a:pt x="99" y="32"/>
                        <a:pt x="89" y="26"/>
                        <a:pt x="80" y="24"/>
                      </a:cubicBezTo>
                      <a:cubicBezTo>
                        <a:pt x="75" y="21"/>
                        <a:pt x="71" y="19"/>
                        <a:pt x="65" y="18"/>
                      </a:cubicBezTo>
                      <a:cubicBezTo>
                        <a:pt x="64" y="18"/>
                        <a:pt x="51" y="13"/>
                        <a:pt x="58" y="13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80"/>
                <p:cNvSpPr>
                  <a:spLocks/>
                </p:cNvSpPr>
                <p:nvPr/>
              </p:nvSpPr>
              <p:spPr bwMode="auto">
                <a:xfrm>
                  <a:off x="2020" y="998"/>
                  <a:ext cx="81" cy="48"/>
                </a:xfrm>
                <a:custGeom>
                  <a:avLst/>
                  <a:gdLst>
                    <a:gd name="T0" fmla="*/ 58 w 81"/>
                    <a:gd name="T1" fmla="*/ 0 h 48"/>
                    <a:gd name="T2" fmla="*/ 10 w 81"/>
                    <a:gd name="T3" fmla="*/ 4 h 48"/>
                    <a:gd name="T4" fmla="*/ 28 w 81"/>
                    <a:gd name="T5" fmla="*/ 42 h 48"/>
                    <a:gd name="T6" fmla="*/ 53 w 81"/>
                    <a:gd name="T7" fmla="*/ 48 h 48"/>
                    <a:gd name="T8" fmla="*/ 79 w 81"/>
                    <a:gd name="T9" fmla="*/ 34 h 48"/>
                    <a:gd name="T10" fmla="*/ 71 w 81"/>
                    <a:gd name="T11" fmla="*/ 13 h 48"/>
                    <a:gd name="T12" fmla="*/ 58 w 81"/>
                    <a:gd name="T13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48">
                      <a:moveTo>
                        <a:pt x="58" y="0"/>
                      </a:moveTo>
                      <a:cubicBezTo>
                        <a:pt x="38" y="1"/>
                        <a:pt x="28" y="3"/>
                        <a:pt x="10" y="4"/>
                      </a:cubicBezTo>
                      <a:cubicBezTo>
                        <a:pt x="0" y="30"/>
                        <a:pt x="7" y="37"/>
                        <a:pt x="28" y="42"/>
                      </a:cubicBezTo>
                      <a:cubicBezTo>
                        <a:pt x="36" y="48"/>
                        <a:pt x="43" y="47"/>
                        <a:pt x="53" y="48"/>
                      </a:cubicBezTo>
                      <a:cubicBezTo>
                        <a:pt x="72" y="46"/>
                        <a:pt x="66" y="42"/>
                        <a:pt x="79" y="34"/>
                      </a:cubicBezTo>
                      <a:cubicBezTo>
                        <a:pt x="81" y="24"/>
                        <a:pt x="80" y="18"/>
                        <a:pt x="71" y="13"/>
                      </a:cubicBezTo>
                      <a:cubicBezTo>
                        <a:pt x="67" y="8"/>
                        <a:pt x="60" y="6"/>
                        <a:pt x="58" y="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81"/>
                <p:cNvSpPr>
                  <a:spLocks/>
                </p:cNvSpPr>
                <p:nvPr/>
              </p:nvSpPr>
              <p:spPr bwMode="auto">
                <a:xfrm>
                  <a:off x="2544" y="1370"/>
                  <a:ext cx="235" cy="99"/>
                </a:xfrm>
                <a:custGeom>
                  <a:avLst/>
                  <a:gdLst>
                    <a:gd name="T0" fmla="*/ 101 w 235"/>
                    <a:gd name="T1" fmla="*/ 1 h 99"/>
                    <a:gd name="T2" fmla="*/ 11 w 235"/>
                    <a:gd name="T3" fmla="*/ 7 h 99"/>
                    <a:gd name="T4" fmla="*/ 0 w 235"/>
                    <a:gd name="T5" fmla="*/ 24 h 99"/>
                    <a:gd name="T6" fmla="*/ 45 w 235"/>
                    <a:gd name="T7" fmla="*/ 54 h 99"/>
                    <a:gd name="T8" fmla="*/ 89 w 235"/>
                    <a:gd name="T9" fmla="*/ 79 h 99"/>
                    <a:gd name="T10" fmla="*/ 116 w 235"/>
                    <a:gd name="T11" fmla="*/ 88 h 99"/>
                    <a:gd name="T12" fmla="*/ 164 w 235"/>
                    <a:gd name="T13" fmla="*/ 75 h 99"/>
                    <a:gd name="T14" fmla="*/ 183 w 235"/>
                    <a:gd name="T15" fmla="*/ 76 h 99"/>
                    <a:gd name="T16" fmla="*/ 201 w 235"/>
                    <a:gd name="T17" fmla="*/ 87 h 99"/>
                    <a:gd name="T18" fmla="*/ 228 w 235"/>
                    <a:gd name="T19" fmla="*/ 88 h 99"/>
                    <a:gd name="T20" fmla="*/ 212 w 235"/>
                    <a:gd name="T21" fmla="*/ 48 h 99"/>
                    <a:gd name="T22" fmla="*/ 186 w 235"/>
                    <a:gd name="T23" fmla="*/ 30 h 99"/>
                    <a:gd name="T24" fmla="*/ 164 w 235"/>
                    <a:gd name="T25" fmla="*/ 24 h 99"/>
                    <a:gd name="T26" fmla="*/ 134 w 235"/>
                    <a:gd name="T27" fmla="*/ 4 h 99"/>
                    <a:gd name="T28" fmla="*/ 101 w 235"/>
                    <a:gd name="T29" fmla="*/ 1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5" h="99">
                      <a:moveTo>
                        <a:pt x="101" y="1"/>
                      </a:moveTo>
                      <a:cubicBezTo>
                        <a:pt x="68" y="2"/>
                        <a:pt x="43" y="6"/>
                        <a:pt x="11" y="7"/>
                      </a:cubicBezTo>
                      <a:cubicBezTo>
                        <a:pt x="9" y="14"/>
                        <a:pt x="3" y="16"/>
                        <a:pt x="0" y="24"/>
                      </a:cubicBezTo>
                      <a:cubicBezTo>
                        <a:pt x="3" y="60"/>
                        <a:pt x="6" y="52"/>
                        <a:pt x="45" y="54"/>
                      </a:cubicBezTo>
                      <a:cubicBezTo>
                        <a:pt x="57" y="64"/>
                        <a:pt x="73" y="76"/>
                        <a:pt x="89" y="79"/>
                      </a:cubicBezTo>
                      <a:cubicBezTo>
                        <a:pt x="103" y="78"/>
                        <a:pt x="103" y="85"/>
                        <a:pt x="116" y="88"/>
                      </a:cubicBezTo>
                      <a:cubicBezTo>
                        <a:pt x="139" y="99"/>
                        <a:pt x="155" y="93"/>
                        <a:pt x="164" y="75"/>
                      </a:cubicBezTo>
                      <a:cubicBezTo>
                        <a:pt x="170" y="75"/>
                        <a:pt x="177" y="75"/>
                        <a:pt x="183" y="76"/>
                      </a:cubicBezTo>
                      <a:cubicBezTo>
                        <a:pt x="190" y="77"/>
                        <a:pt x="194" y="86"/>
                        <a:pt x="201" y="87"/>
                      </a:cubicBezTo>
                      <a:cubicBezTo>
                        <a:pt x="210" y="88"/>
                        <a:pt x="219" y="88"/>
                        <a:pt x="228" y="88"/>
                      </a:cubicBezTo>
                      <a:cubicBezTo>
                        <a:pt x="235" y="75"/>
                        <a:pt x="223" y="56"/>
                        <a:pt x="212" y="48"/>
                      </a:cubicBezTo>
                      <a:cubicBezTo>
                        <a:pt x="207" y="39"/>
                        <a:pt x="196" y="32"/>
                        <a:pt x="186" y="30"/>
                      </a:cubicBezTo>
                      <a:cubicBezTo>
                        <a:pt x="179" y="25"/>
                        <a:pt x="172" y="25"/>
                        <a:pt x="164" y="24"/>
                      </a:cubicBezTo>
                      <a:cubicBezTo>
                        <a:pt x="155" y="20"/>
                        <a:pt x="145" y="5"/>
                        <a:pt x="134" y="4"/>
                      </a:cubicBezTo>
                      <a:cubicBezTo>
                        <a:pt x="100" y="0"/>
                        <a:pt x="107" y="13"/>
                        <a:pt x="101" y="1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82"/>
                <p:cNvSpPr>
                  <a:spLocks/>
                </p:cNvSpPr>
                <p:nvPr/>
              </p:nvSpPr>
              <p:spPr bwMode="auto">
                <a:xfrm>
                  <a:off x="2955" y="1202"/>
                  <a:ext cx="360" cy="291"/>
                </a:xfrm>
                <a:custGeom>
                  <a:avLst/>
                  <a:gdLst>
                    <a:gd name="T0" fmla="*/ 222 w 360"/>
                    <a:gd name="T1" fmla="*/ 24 h 291"/>
                    <a:gd name="T2" fmla="*/ 195 w 360"/>
                    <a:gd name="T3" fmla="*/ 12 h 291"/>
                    <a:gd name="T4" fmla="*/ 183 w 360"/>
                    <a:gd name="T5" fmla="*/ 3 h 291"/>
                    <a:gd name="T6" fmla="*/ 131 w 360"/>
                    <a:gd name="T7" fmla="*/ 6 h 291"/>
                    <a:gd name="T8" fmla="*/ 117 w 360"/>
                    <a:gd name="T9" fmla="*/ 21 h 291"/>
                    <a:gd name="T10" fmla="*/ 116 w 360"/>
                    <a:gd name="T11" fmla="*/ 42 h 291"/>
                    <a:gd name="T12" fmla="*/ 134 w 360"/>
                    <a:gd name="T13" fmla="*/ 45 h 291"/>
                    <a:gd name="T14" fmla="*/ 176 w 360"/>
                    <a:gd name="T15" fmla="*/ 60 h 291"/>
                    <a:gd name="T16" fmla="*/ 185 w 360"/>
                    <a:gd name="T17" fmla="*/ 91 h 291"/>
                    <a:gd name="T18" fmla="*/ 186 w 360"/>
                    <a:gd name="T19" fmla="*/ 126 h 291"/>
                    <a:gd name="T20" fmla="*/ 201 w 360"/>
                    <a:gd name="T21" fmla="*/ 144 h 291"/>
                    <a:gd name="T22" fmla="*/ 209 w 360"/>
                    <a:gd name="T23" fmla="*/ 159 h 291"/>
                    <a:gd name="T24" fmla="*/ 213 w 360"/>
                    <a:gd name="T25" fmla="*/ 174 h 291"/>
                    <a:gd name="T26" fmla="*/ 165 w 360"/>
                    <a:gd name="T27" fmla="*/ 181 h 291"/>
                    <a:gd name="T28" fmla="*/ 141 w 360"/>
                    <a:gd name="T29" fmla="*/ 177 h 291"/>
                    <a:gd name="T30" fmla="*/ 75 w 360"/>
                    <a:gd name="T31" fmla="*/ 166 h 291"/>
                    <a:gd name="T32" fmla="*/ 54 w 360"/>
                    <a:gd name="T33" fmla="*/ 162 h 291"/>
                    <a:gd name="T34" fmla="*/ 24 w 360"/>
                    <a:gd name="T35" fmla="*/ 160 h 291"/>
                    <a:gd name="T36" fmla="*/ 5 w 360"/>
                    <a:gd name="T37" fmla="*/ 168 h 291"/>
                    <a:gd name="T38" fmla="*/ 9 w 360"/>
                    <a:gd name="T39" fmla="*/ 192 h 291"/>
                    <a:gd name="T40" fmla="*/ 14 w 360"/>
                    <a:gd name="T41" fmla="*/ 205 h 291"/>
                    <a:gd name="T42" fmla="*/ 39 w 360"/>
                    <a:gd name="T43" fmla="*/ 210 h 291"/>
                    <a:gd name="T44" fmla="*/ 69 w 360"/>
                    <a:gd name="T45" fmla="*/ 216 h 291"/>
                    <a:gd name="T46" fmla="*/ 72 w 360"/>
                    <a:gd name="T47" fmla="*/ 220 h 291"/>
                    <a:gd name="T48" fmla="*/ 77 w 360"/>
                    <a:gd name="T49" fmla="*/ 211 h 291"/>
                    <a:gd name="T50" fmla="*/ 89 w 360"/>
                    <a:gd name="T51" fmla="*/ 207 h 291"/>
                    <a:gd name="T52" fmla="*/ 116 w 360"/>
                    <a:gd name="T53" fmla="*/ 202 h 291"/>
                    <a:gd name="T54" fmla="*/ 149 w 360"/>
                    <a:gd name="T55" fmla="*/ 220 h 291"/>
                    <a:gd name="T56" fmla="*/ 179 w 360"/>
                    <a:gd name="T57" fmla="*/ 219 h 291"/>
                    <a:gd name="T58" fmla="*/ 197 w 360"/>
                    <a:gd name="T59" fmla="*/ 211 h 291"/>
                    <a:gd name="T60" fmla="*/ 243 w 360"/>
                    <a:gd name="T61" fmla="*/ 210 h 291"/>
                    <a:gd name="T62" fmla="*/ 269 w 360"/>
                    <a:gd name="T63" fmla="*/ 213 h 291"/>
                    <a:gd name="T64" fmla="*/ 284 w 360"/>
                    <a:gd name="T65" fmla="*/ 220 h 291"/>
                    <a:gd name="T66" fmla="*/ 296 w 360"/>
                    <a:gd name="T67" fmla="*/ 231 h 291"/>
                    <a:gd name="T68" fmla="*/ 314 w 360"/>
                    <a:gd name="T69" fmla="*/ 280 h 291"/>
                    <a:gd name="T70" fmla="*/ 324 w 360"/>
                    <a:gd name="T71" fmla="*/ 291 h 291"/>
                    <a:gd name="T72" fmla="*/ 342 w 360"/>
                    <a:gd name="T73" fmla="*/ 271 h 291"/>
                    <a:gd name="T74" fmla="*/ 351 w 360"/>
                    <a:gd name="T75" fmla="*/ 250 h 291"/>
                    <a:gd name="T76" fmla="*/ 356 w 360"/>
                    <a:gd name="T77" fmla="*/ 240 h 291"/>
                    <a:gd name="T78" fmla="*/ 360 w 360"/>
                    <a:gd name="T79" fmla="*/ 238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60" h="291">
                      <a:moveTo>
                        <a:pt x="222" y="24"/>
                      </a:moveTo>
                      <a:cubicBezTo>
                        <a:pt x="212" y="22"/>
                        <a:pt x="205" y="14"/>
                        <a:pt x="195" y="12"/>
                      </a:cubicBezTo>
                      <a:cubicBezTo>
                        <a:pt x="191" y="6"/>
                        <a:pt x="190" y="4"/>
                        <a:pt x="183" y="3"/>
                      </a:cubicBezTo>
                      <a:cubicBezTo>
                        <a:pt x="178" y="0"/>
                        <a:pt x="132" y="6"/>
                        <a:pt x="131" y="6"/>
                      </a:cubicBezTo>
                      <a:cubicBezTo>
                        <a:pt x="126" y="13"/>
                        <a:pt x="125" y="16"/>
                        <a:pt x="117" y="21"/>
                      </a:cubicBezTo>
                      <a:cubicBezTo>
                        <a:pt x="113" y="27"/>
                        <a:pt x="107" y="33"/>
                        <a:pt x="116" y="42"/>
                      </a:cubicBezTo>
                      <a:cubicBezTo>
                        <a:pt x="120" y="46"/>
                        <a:pt x="134" y="45"/>
                        <a:pt x="134" y="45"/>
                      </a:cubicBezTo>
                      <a:cubicBezTo>
                        <a:pt x="136" y="65"/>
                        <a:pt x="159" y="59"/>
                        <a:pt x="176" y="60"/>
                      </a:cubicBezTo>
                      <a:cubicBezTo>
                        <a:pt x="178" y="71"/>
                        <a:pt x="180" y="81"/>
                        <a:pt x="185" y="91"/>
                      </a:cubicBezTo>
                      <a:cubicBezTo>
                        <a:pt x="168" y="98"/>
                        <a:pt x="179" y="115"/>
                        <a:pt x="186" y="126"/>
                      </a:cubicBezTo>
                      <a:cubicBezTo>
                        <a:pt x="188" y="138"/>
                        <a:pt x="191" y="139"/>
                        <a:pt x="201" y="144"/>
                      </a:cubicBezTo>
                      <a:cubicBezTo>
                        <a:pt x="203" y="151"/>
                        <a:pt x="202" y="156"/>
                        <a:pt x="209" y="159"/>
                      </a:cubicBezTo>
                      <a:cubicBezTo>
                        <a:pt x="210" y="164"/>
                        <a:pt x="212" y="169"/>
                        <a:pt x="213" y="174"/>
                      </a:cubicBezTo>
                      <a:cubicBezTo>
                        <a:pt x="181" y="175"/>
                        <a:pt x="186" y="177"/>
                        <a:pt x="165" y="181"/>
                      </a:cubicBezTo>
                      <a:cubicBezTo>
                        <a:pt x="144" y="178"/>
                        <a:pt x="152" y="179"/>
                        <a:pt x="141" y="177"/>
                      </a:cubicBezTo>
                      <a:cubicBezTo>
                        <a:pt x="123" y="164"/>
                        <a:pt x="75" y="166"/>
                        <a:pt x="75" y="166"/>
                      </a:cubicBezTo>
                      <a:cubicBezTo>
                        <a:pt x="68" y="165"/>
                        <a:pt x="61" y="163"/>
                        <a:pt x="54" y="162"/>
                      </a:cubicBezTo>
                      <a:cubicBezTo>
                        <a:pt x="44" y="155"/>
                        <a:pt x="36" y="158"/>
                        <a:pt x="24" y="160"/>
                      </a:cubicBezTo>
                      <a:cubicBezTo>
                        <a:pt x="12" y="158"/>
                        <a:pt x="13" y="162"/>
                        <a:pt x="5" y="168"/>
                      </a:cubicBezTo>
                      <a:cubicBezTo>
                        <a:pt x="2" y="176"/>
                        <a:pt x="0" y="187"/>
                        <a:pt x="9" y="192"/>
                      </a:cubicBezTo>
                      <a:cubicBezTo>
                        <a:pt x="11" y="196"/>
                        <a:pt x="12" y="201"/>
                        <a:pt x="14" y="205"/>
                      </a:cubicBezTo>
                      <a:cubicBezTo>
                        <a:pt x="16" y="220"/>
                        <a:pt x="27" y="211"/>
                        <a:pt x="39" y="210"/>
                      </a:cubicBezTo>
                      <a:cubicBezTo>
                        <a:pt x="59" y="211"/>
                        <a:pt x="56" y="210"/>
                        <a:pt x="69" y="216"/>
                      </a:cubicBezTo>
                      <a:cubicBezTo>
                        <a:pt x="70" y="217"/>
                        <a:pt x="70" y="220"/>
                        <a:pt x="72" y="220"/>
                      </a:cubicBezTo>
                      <a:cubicBezTo>
                        <a:pt x="75" y="220"/>
                        <a:pt x="75" y="214"/>
                        <a:pt x="77" y="211"/>
                      </a:cubicBezTo>
                      <a:cubicBezTo>
                        <a:pt x="81" y="207"/>
                        <a:pt x="83" y="208"/>
                        <a:pt x="89" y="207"/>
                      </a:cubicBezTo>
                      <a:cubicBezTo>
                        <a:pt x="95" y="197"/>
                        <a:pt x="104" y="201"/>
                        <a:pt x="116" y="202"/>
                      </a:cubicBezTo>
                      <a:cubicBezTo>
                        <a:pt x="127" y="208"/>
                        <a:pt x="137" y="218"/>
                        <a:pt x="149" y="220"/>
                      </a:cubicBezTo>
                      <a:cubicBezTo>
                        <a:pt x="157" y="224"/>
                        <a:pt x="170" y="220"/>
                        <a:pt x="179" y="219"/>
                      </a:cubicBezTo>
                      <a:cubicBezTo>
                        <a:pt x="185" y="216"/>
                        <a:pt x="191" y="213"/>
                        <a:pt x="197" y="211"/>
                      </a:cubicBezTo>
                      <a:cubicBezTo>
                        <a:pt x="203" y="202"/>
                        <a:pt x="236" y="209"/>
                        <a:pt x="243" y="210"/>
                      </a:cubicBezTo>
                      <a:cubicBezTo>
                        <a:pt x="252" y="211"/>
                        <a:pt x="260" y="211"/>
                        <a:pt x="269" y="213"/>
                      </a:cubicBezTo>
                      <a:cubicBezTo>
                        <a:pt x="274" y="214"/>
                        <a:pt x="278" y="219"/>
                        <a:pt x="284" y="220"/>
                      </a:cubicBezTo>
                      <a:cubicBezTo>
                        <a:pt x="288" y="227"/>
                        <a:pt x="292" y="224"/>
                        <a:pt x="296" y="231"/>
                      </a:cubicBezTo>
                      <a:cubicBezTo>
                        <a:pt x="299" y="247"/>
                        <a:pt x="305" y="267"/>
                        <a:pt x="314" y="280"/>
                      </a:cubicBezTo>
                      <a:cubicBezTo>
                        <a:pt x="315" y="287"/>
                        <a:pt x="319" y="287"/>
                        <a:pt x="324" y="291"/>
                      </a:cubicBezTo>
                      <a:cubicBezTo>
                        <a:pt x="347" y="288"/>
                        <a:pt x="354" y="278"/>
                        <a:pt x="342" y="271"/>
                      </a:cubicBezTo>
                      <a:cubicBezTo>
                        <a:pt x="339" y="255"/>
                        <a:pt x="331" y="256"/>
                        <a:pt x="351" y="250"/>
                      </a:cubicBezTo>
                      <a:cubicBezTo>
                        <a:pt x="352" y="246"/>
                        <a:pt x="353" y="243"/>
                        <a:pt x="356" y="240"/>
                      </a:cubicBezTo>
                      <a:cubicBezTo>
                        <a:pt x="357" y="239"/>
                        <a:pt x="360" y="238"/>
                        <a:pt x="360" y="238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83"/>
                <p:cNvSpPr>
                  <a:spLocks/>
                </p:cNvSpPr>
                <p:nvPr/>
              </p:nvSpPr>
              <p:spPr bwMode="auto">
                <a:xfrm>
                  <a:off x="3176" y="1203"/>
                  <a:ext cx="286" cy="81"/>
                </a:xfrm>
                <a:custGeom>
                  <a:avLst/>
                  <a:gdLst>
                    <a:gd name="T0" fmla="*/ 0 w 286"/>
                    <a:gd name="T1" fmla="*/ 21 h 81"/>
                    <a:gd name="T2" fmla="*/ 21 w 286"/>
                    <a:gd name="T3" fmla="*/ 17 h 81"/>
                    <a:gd name="T4" fmla="*/ 79 w 286"/>
                    <a:gd name="T5" fmla="*/ 15 h 81"/>
                    <a:gd name="T6" fmla="*/ 108 w 286"/>
                    <a:gd name="T7" fmla="*/ 23 h 81"/>
                    <a:gd name="T8" fmla="*/ 160 w 286"/>
                    <a:gd name="T9" fmla="*/ 14 h 81"/>
                    <a:gd name="T10" fmla="*/ 198 w 286"/>
                    <a:gd name="T11" fmla="*/ 26 h 81"/>
                    <a:gd name="T12" fmla="*/ 243 w 286"/>
                    <a:gd name="T13" fmla="*/ 41 h 81"/>
                    <a:gd name="T14" fmla="*/ 258 w 286"/>
                    <a:gd name="T15" fmla="*/ 48 h 81"/>
                    <a:gd name="T16" fmla="*/ 267 w 286"/>
                    <a:gd name="T17" fmla="*/ 60 h 81"/>
                    <a:gd name="T18" fmla="*/ 277 w 286"/>
                    <a:gd name="T19" fmla="*/ 72 h 81"/>
                    <a:gd name="T20" fmla="*/ 286 w 286"/>
                    <a:gd name="T21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86" h="81">
                      <a:moveTo>
                        <a:pt x="0" y="21"/>
                      </a:moveTo>
                      <a:cubicBezTo>
                        <a:pt x="8" y="20"/>
                        <a:pt x="13" y="18"/>
                        <a:pt x="21" y="17"/>
                      </a:cubicBezTo>
                      <a:cubicBezTo>
                        <a:pt x="31" y="0"/>
                        <a:pt x="79" y="15"/>
                        <a:pt x="79" y="15"/>
                      </a:cubicBezTo>
                      <a:cubicBezTo>
                        <a:pt x="88" y="21"/>
                        <a:pt x="99" y="17"/>
                        <a:pt x="108" y="23"/>
                      </a:cubicBezTo>
                      <a:cubicBezTo>
                        <a:pt x="132" y="18"/>
                        <a:pt x="124" y="15"/>
                        <a:pt x="160" y="14"/>
                      </a:cubicBezTo>
                      <a:cubicBezTo>
                        <a:pt x="182" y="15"/>
                        <a:pt x="185" y="13"/>
                        <a:pt x="198" y="26"/>
                      </a:cubicBezTo>
                      <a:cubicBezTo>
                        <a:pt x="201" y="47"/>
                        <a:pt x="225" y="40"/>
                        <a:pt x="243" y="41"/>
                      </a:cubicBezTo>
                      <a:cubicBezTo>
                        <a:pt x="248" y="46"/>
                        <a:pt x="251" y="47"/>
                        <a:pt x="258" y="48"/>
                      </a:cubicBezTo>
                      <a:cubicBezTo>
                        <a:pt x="259" y="55"/>
                        <a:pt x="261" y="56"/>
                        <a:pt x="267" y="60"/>
                      </a:cubicBezTo>
                      <a:cubicBezTo>
                        <a:pt x="270" y="65"/>
                        <a:pt x="272" y="68"/>
                        <a:pt x="277" y="72"/>
                      </a:cubicBezTo>
                      <a:cubicBezTo>
                        <a:pt x="279" y="77"/>
                        <a:pt x="280" y="81"/>
                        <a:pt x="286" y="81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4"/>
                <p:cNvSpPr>
                  <a:spLocks/>
                </p:cNvSpPr>
                <p:nvPr/>
              </p:nvSpPr>
              <p:spPr bwMode="auto">
                <a:xfrm>
                  <a:off x="3317" y="1284"/>
                  <a:ext cx="299" cy="153"/>
                </a:xfrm>
                <a:custGeom>
                  <a:avLst/>
                  <a:gdLst>
                    <a:gd name="T0" fmla="*/ 142 w 299"/>
                    <a:gd name="T1" fmla="*/ 0 h 153"/>
                    <a:gd name="T2" fmla="*/ 184 w 299"/>
                    <a:gd name="T3" fmla="*/ 3 h 153"/>
                    <a:gd name="T4" fmla="*/ 187 w 299"/>
                    <a:gd name="T5" fmla="*/ 8 h 153"/>
                    <a:gd name="T6" fmla="*/ 192 w 299"/>
                    <a:gd name="T7" fmla="*/ 9 h 153"/>
                    <a:gd name="T8" fmla="*/ 196 w 299"/>
                    <a:gd name="T9" fmla="*/ 11 h 153"/>
                    <a:gd name="T10" fmla="*/ 178 w 299"/>
                    <a:gd name="T11" fmla="*/ 15 h 153"/>
                    <a:gd name="T12" fmla="*/ 183 w 299"/>
                    <a:gd name="T13" fmla="*/ 29 h 153"/>
                    <a:gd name="T14" fmla="*/ 247 w 299"/>
                    <a:gd name="T15" fmla="*/ 29 h 153"/>
                    <a:gd name="T16" fmla="*/ 258 w 299"/>
                    <a:gd name="T17" fmla="*/ 39 h 153"/>
                    <a:gd name="T18" fmla="*/ 273 w 299"/>
                    <a:gd name="T19" fmla="*/ 45 h 153"/>
                    <a:gd name="T20" fmla="*/ 288 w 299"/>
                    <a:gd name="T21" fmla="*/ 59 h 153"/>
                    <a:gd name="T22" fmla="*/ 295 w 299"/>
                    <a:gd name="T23" fmla="*/ 74 h 153"/>
                    <a:gd name="T24" fmla="*/ 280 w 299"/>
                    <a:gd name="T25" fmla="*/ 108 h 153"/>
                    <a:gd name="T26" fmla="*/ 264 w 299"/>
                    <a:gd name="T27" fmla="*/ 140 h 153"/>
                    <a:gd name="T28" fmla="*/ 238 w 299"/>
                    <a:gd name="T29" fmla="*/ 122 h 153"/>
                    <a:gd name="T30" fmla="*/ 223 w 299"/>
                    <a:gd name="T31" fmla="*/ 110 h 153"/>
                    <a:gd name="T32" fmla="*/ 210 w 299"/>
                    <a:gd name="T33" fmla="*/ 107 h 153"/>
                    <a:gd name="T34" fmla="*/ 204 w 299"/>
                    <a:gd name="T35" fmla="*/ 116 h 153"/>
                    <a:gd name="T36" fmla="*/ 154 w 299"/>
                    <a:gd name="T37" fmla="*/ 111 h 153"/>
                    <a:gd name="T38" fmla="*/ 118 w 299"/>
                    <a:gd name="T39" fmla="*/ 105 h 153"/>
                    <a:gd name="T40" fmla="*/ 106 w 299"/>
                    <a:gd name="T41" fmla="*/ 114 h 153"/>
                    <a:gd name="T42" fmla="*/ 84 w 299"/>
                    <a:gd name="T43" fmla="*/ 134 h 153"/>
                    <a:gd name="T44" fmla="*/ 66 w 299"/>
                    <a:gd name="T45" fmla="*/ 146 h 153"/>
                    <a:gd name="T46" fmla="*/ 52 w 299"/>
                    <a:gd name="T47" fmla="*/ 140 h 153"/>
                    <a:gd name="T48" fmla="*/ 39 w 299"/>
                    <a:gd name="T49" fmla="*/ 119 h 153"/>
                    <a:gd name="T50" fmla="*/ 0 w 299"/>
                    <a:gd name="T51" fmla="*/ 131 h 153"/>
                    <a:gd name="T52" fmla="*/ 0 w 299"/>
                    <a:gd name="T53" fmla="*/ 153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9" h="153">
                      <a:moveTo>
                        <a:pt x="142" y="0"/>
                      </a:moveTo>
                      <a:cubicBezTo>
                        <a:pt x="156" y="2"/>
                        <a:pt x="170" y="0"/>
                        <a:pt x="184" y="3"/>
                      </a:cubicBezTo>
                      <a:cubicBezTo>
                        <a:pt x="186" y="3"/>
                        <a:pt x="185" y="7"/>
                        <a:pt x="187" y="8"/>
                      </a:cubicBezTo>
                      <a:cubicBezTo>
                        <a:pt x="188" y="9"/>
                        <a:pt x="190" y="9"/>
                        <a:pt x="192" y="9"/>
                      </a:cubicBezTo>
                      <a:cubicBezTo>
                        <a:pt x="193" y="10"/>
                        <a:pt x="196" y="10"/>
                        <a:pt x="196" y="11"/>
                      </a:cubicBezTo>
                      <a:cubicBezTo>
                        <a:pt x="196" y="17"/>
                        <a:pt x="184" y="15"/>
                        <a:pt x="178" y="15"/>
                      </a:cubicBezTo>
                      <a:cubicBezTo>
                        <a:pt x="177" y="22"/>
                        <a:pt x="173" y="31"/>
                        <a:pt x="183" y="29"/>
                      </a:cubicBezTo>
                      <a:cubicBezTo>
                        <a:pt x="200" y="16"/>
                        <a:pt x="226" y="28"/>
                        <a:pt x="247" y="29"/>
                      </a:cubicBezTo>
                      <a:cubicBezTo>
                        <a:pt x="250" y="36"/>
                        <a:pt x="250" y="38"/>
                        <a:pt x="258" y="39"/>
                      </a:cubicBezTo>
                      <a:cubicBezTo>
                        <a:pt x="263" y="43"/>
                        <a:pt x="267" y="44"/>
                        <a:pt x="273" y="45"/>
                      </a:cubicBezTo>
                      <a:cubicBezTo>
                        <a:pt x="277" y="52"/>
                        <a:pt x="280" y="56"/>
                        <a:pt x="288" y="59"/>
                      </a:cubicBezTo>
                      <a:cubicBezTo>
                        <a:pt x="289" y="67"/>
                        <a:pt x="294" y="66"/>
                        <a:pt x="295" y="74"/>
                      </a:cubicBezTo>
                      <a:cubicBezTo>
                        <a:pt x="294" y="92"/>
                        <a:pt x="299" y="105"/>
                        <a:pt x="280" y="108"/>
                      </a:cubicBezTo>
                      <a:cubicBezTo>
                        <a:pt x="267" y="115"/>
                        <a:pt x="278" y="133"/>
                        <a:pt x="264" y="140"/>
                      </a:cubicBezTo>
                      <a:cubicBezTo>
                        <a:pt x="254" y="136"/>
                        <a:pt x="247" y="128"/>
                        <a:pt x="238" y="122"/>
                      </a:cubicBezTo>
                      <a:cubicBezTo>
                        <a:pt x="234" y="115"/>
                        <a:pt x="231" y="112"/>
                        <a:pt x="223" y="110"/>
                      </a:cubicBezTo>
                      <a:cubicBezTo>
                        <a:pt x="218" y="107"/>
                        <a:pt x="216" y="104"/>
                        <a:pt x="210" y="107"/>
                      </a:cubicBezTo>
                      <a:cubicBezTo>
                        <a:pt x="208" y="110"/>
                        <a:pt x="208" y="116"/>
                        <a:pt x="204" y="116"/>
                      </a:cubicBezTo>
                      <a:cubicBezTo>
                        <a:pt x="195" y="117"/>
                        <a:pt x="162" y="112"/>
                        <a:pt x="154" y="111"/>
                      </a:cubicBezTo>
                      <a:cubicBezTo>
                        <a:pt x="144" y="98"/>
                        <a:pt x="140" y="104"/>
                        <a:pt x="118" y="105"/>
                      </a:cubicBezTo>
                      <a:cubicBezTo>
                        <a:pt x="113" y="109"/>
                        <a:pt x="109" y="108"/>
                        <a:pt x="106" y="114"/>
                      </a:cubicBezTo>
                      <a:cubicBezTo>
                        <a:pt x="104" y="128"/>
                        <a:pt x="97" y="130"/>
                        <a:pt x="84" y="134"/>
                      </a:cubicBezTo>
                      <a:cubicBezTo>
                        <a:pt x="78" y="138"/>
                        <a:pt x="73" y="143"/>
                        <a:pt x="66" y="146"/>
                      </a:cubicBezTo>
                      <a:cubicBezTo>
                        <a:pt x="61" y="144"/>
                        <a:pt x="58" y="141"/>
                        <a:pt x="52" y="140"/>
                      </a:cubicBezTo>
                      <a:cubicBezTo>
                        <a:pt x="50" y="132"/>
                        <a:pt x="46" y="124"/>
                        <a:pt x="39" y="119"/>
                      </a:cubicBezTo>
                      <a:cubicBezTo>
                        <a:pt x="19" y="120"/>
                        <a:pt x="10" y="115"/>
                        <a:pt x="0" y="131"/>
                      </a:cubicBezTo>
                      <a:cubicBezTo>
                        <a:pt x="1" y="139"/>
                        <a:pt x="0" y="145"/>
                        <a:pt x="0" y="153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85"/>
                <p:cNvSpPr>
                  <a:spLocks/>
                </p:cNvSpPr>
                <p:nvPr/>
              </p:nvSpPr>
              <p:spPr bwMode="auto">
                <a:xfrm>
                  <a:off x="3721" y="1364"/>
                  <a:ext cx="167" cy="77"/>
                </a:xfrm>
                <a:custGeom>
                  <a:avLst/>
                  <a:gdLst>
                    <a:gd name="T0" fmla="*/ 76 w 167"/>
                    <a:gd name="T1" fmla="*/ 1 h 77"/>
                    <a:gd name="T2" fmla="*/ 34 w 167"/>
                    <a:gd name="T3" fmla="*/ 4 h 77"/>
                    <a:gd name="T4" fmla="*/ 20 w 167"/>
                    <a:gd name="T5" fmla="*/ 7 h 77"/>
                    <a:gd name="T6" fmla="*/ 4 w 167"/>
                    <a:gd name="T7" fmla="*/ 16 h 77"/>
                    <a:gd name="T8" fmla="*/ 32 w 167"/>
                    <a:gd name="T9" fmla="*/ 67 h 77"/>
                    <a:gd name="T10" fmla="*/ 137 w 167"/>
                    <a:gd name="T11" fmla="*/ 72 h 77"/>
                    <a:gd name="T12" fmla="*/ 155 w 167"/>
                    <a:gd name="T13" fmla="*/ 73 h 77"/>
                    <a:gd name="T14" fmla="*/ 161 w 167"/>
                    <a:gd name="T15" fmla="*/ 58 h 77"/>
                    <a:gd name="T16" fmla="*/ 116 w 167"/>
                    <a:gd name="T17" fmla="*/ 7 h 77"/>
                    <a:gd name="T18" fmla="*/ 76 w 167"/>
                    <a:gd name="T19" fmla="*/ 1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7" h="77">
                      <a:moveTo>
                        <a:pt x="76" y="1"/>
                      </a:moveTo>
                      <a:cubicBezTo>
                        <a:pt x="59" y="8"/>
                        <a:pt x="79" y="0"/>
                        <a:pt x="34" y="4"/>
                      </a:cubicBezTo>
                      <a:cubicBezTo>
                        <a:pt x="29" y="4"/>
                        <a:pt x="20" y="7"/>
                        <a:pt x="20" y="7"/>
                      </a:cubicBezTo>
                      <a:cubicBezTo>
                        <a:pt x="11" y="11"/>
                        <a:pt x="0" y="3"/>
                        <a:pt x="4" y="16"/>
                      </a:cubicBezTo>
                      <a:cubicBezTo>
                        <a:pt x="5" y="44"/>
                        <a:pt x="0" y="65"/>
                        <a:pt x="32" y="67"/>
                      </a:cubicBezTo>
                      <a:cubicBezTo>
                        <a:pt x="56" y="77"/>
                        <a:pt x="107" y="70"/>
                        <a:pt x="137" y="72"/>
                      </a:cubicBezTo>
                      <a:cubicBezTo>
                        <a:pt x="144" y="73"/>
                        <a:pt x="148" y="75"/>
                        <a:pt x="155" y="73"/>
                      </a:cubicBezTo>
                      <a:cubicBezTo>
                        <a:pt x="159" y="68"/>
                        <a:pt x="160" y="64"/>
                        <a:pt x="161" y="58"/>
                      </a:cubicBezTo>
                      <a:cubicBezTo>
                        <a:pt x="160" y="1"/>
                        <a:pt x="167" y="10"/>
                        <a:pt x="116" y="7"/>
                      </a:cubicBezTo>
                      <a:cubicBezTo>
                        <a:pt x="105" y="5"/>
                        <a:pt x="64" y="9"/>
                        <a:pt x="76" y="1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86"/>
                <p:cNvSpPr>
                  <a:spLocks/>
                </p:cNvSpPr>
                <p:nvPr/>
              </p:nvSpPr>
              <p:spPr bwMode="auto">
                <a:xfrm>
                  <a:off x="3692" y="2244"/>
                  <a:ext cx="653" cy="81"/>
                </a:xfrm>
                <a:custGeom>
                  <a:avLst/>
                  <a:gdLst>
                    <a:gd name="T0" fmla="*/ 0 w 653"/>
                    <a:gd name="T1" fmla="*/ 11 h 81"/>
                    <a:gd name="T2" fmla="*/ 36 w 653"/>
                    <a:gd name="T3" fmla="*/ 9 h 81"/>
                    <a:gd name="T4" fmla="*/ 129 w 653"/>
                    <a:gd name="T5" fmla="*/ 17 h 81"/>
                    <a:gd name="T6" fmla="*/ 147 w 653"/>
                    <a:gd name="T7" fmla="*/ 18 h 81"/>
                    <a:gd name="T8" fmla="*/ 162 w 653"/>
                    <a:gd name="T9" fmla="*/ 33 h 81"/>
                    <a:gd name="T10" fmla="*/ 183 w 653"/>
                    <a:gd name="T11" fmla="*/ 51 h 81"/>
                    <a:gd name="T12" fmla="*/ 187 w 653"/>
                    <a:gd name="T13" fmla="*/ 53 h 81"/>
                    <a:gd name="T14" fmla="*/ 189 w 653"/>
                    <a:gd name="T15" fmla="*/ 57 h 81"/>
                    <a:gd name="T16" fmla="*/ 243 w 653"/>
                    <a:gd name="T17" fmla="*/ 59 h 81"/>
                    <a:gd name="T18" fmla="*/ 297 w 653"/>
                    <a:gd name="T19" fmla="*/ 66 h 81"/>
                    <a:gd name="T20" fmla="*/ 310 w 653"/>
                    <a:gd name="T21" fmla="*/ 60 h 81"/>
                    <a:gd name="T22" fmla="*/ 330 w 653"/>
                    <a:gd name="T23" fmla="*/ 42 h 81"/>
                    <a:gd name="T24" fmla="*/ 325 w 653"/>
                    <a:gd name="T25" fmla="*/ 18 h 81"/>
                    <a:gd name="T26" fmla="*/ 345 w 653"/>
                    <a:gd name="T27" fmla="*/ 3 h 81"/>
                    <a:gd name="T28" fmla="*/ 456 w 653"/>
                    <a:gd name="T29" fmla="*/ 6 h 81"/>
                    <a:gd name="T30" fmla="*/ 570 w 653"/>
                    <a:gd name="T31" fmla="*/ 14 h 81"/>
                    <a:gd name="T32" fmla="*/ 552 w 653"/>
                    <a:gd name="T33" fmla="*/ 21 h 81"/>
                    <a:gd name="T34" fmla="*/ 547 w 653"/>
                    <a:gd name="T35" fmla="*/ 2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53" h="81">
                      <a:moveTo>
                        <a:pt x="0" y="11"/>
                      </a:moveTo>
                      <a:cubicBezTo>
                        <a:pt x="14" y="9"/>
                        <a:pt x="23" y="8"/>
                        <a:pt x="36" y="9"/>
                      </a:cubicBezTo>
                      <a:cubicBezTo>
                        <a:pt x="67" y="24"/>
                        <a:pt x="80" y="16"/>
                        <a:pt x="129" y="17"/>
                      </a:cubicBezTo>
                      <a:cubicBezTo>
                        <a:pt x="135" y="17"/>
                        <a:pt x="141" y="16"/>
                        <a:pt x="147" y="18"/>
                      </a:cubicBezTo>
                      <a:cubicBezTo>
                        <a:pt x="148" y="18"/>
                        <a:pt x="149" y="31"/>
                        <a:pt x="162" y="33"/>
                      </a:cubicBezTo>
                      <a:cubicBezTo>
                        <a:pt x="170" y="39"/>
                        <a:pt x="172" y="49"/>
                        <a:pt x="183" y="51"/>
                      </a:cubicBezTo>
                      <a:cubicBezTo>
                        <a:pt x="184" y="52"/>
                        <a:pt x="186" y="52"/>
                        <a:pt x="187" y="53"/>
                      </a:cubicBezTo>
                      <a:cubicBezTo>
                        <a:pt x="188" y="54"/>
                        <a:pt x="188" y="57"/>
                        <a:pt x="189" y="57"/>
                      </a:cubicBezTo>
                      <a:cubicBezTo>
                        <a:pt x="207" y="59"/>
                        <a:pt x="225" y="58"/>
                        <a:pt x="243" y="59"/>
                      </a:cubicBezTo>
                      <a:cubicBezTo>
                        <a:pt x="247" y="81"/>
                        <a:pt x="284" y="67"/>
                        <a:pt x="297" y="66"/>
                      </a:cubicBezTo>
                      <a:cubicBezTo>
                        <a:pt x="301" y="63"/>
                        <a:pt x="305" y="62"/>
                        <a:pt x="310" y="60"/>
                      </a:cubicBezTo>
                      <a:cubicBezTo>
                        <a:pt x="315" y="53"/>
                        <a:pt x="322" y="47"/>
                        <a:pt x="330" y="42"/>
                      </a:cubicBezTo>
                      <a:cubicBezTo>
                        <a:pt x="337" y="33"/>
                        <a:pt x="336" y="22"/>
                        <a:pt x="325" y="18"/>
                      </a:cubicBezTo>
                      <a:cubicBezTo>
                        <a:pt x="322" y="2"/>
                        <a:pt x="324" y="5"/>
                        <a:pt x="345" y="3"/>
                      </a:cubicBezTo>
                      <a:cubicBezTo>
                        <a:pt x="373" y="0"/>
                        <a:pt x="419" y="4"/>
                        <a:pt x="456" y="6"/>
                      </a:cubicBezTo>
                      <a:cubicBezTo>
                        <a:pt x="508" y="6"/>
                        <a:pt x="653" y="6"/>
                        <a:pt x="570" y="14"/>
                      </a:cubicBezTo>
                      <a:cubicBezTo>
                        <a:pt x="562" y="19"/>
                        <a:pt x="561" y="20"/>
                        <a:pt x="552" y="21"/>
                      </a:cubicBezTo>
                      <a:cubicBezTo>
                        <a:pt x="550" y="22"/>
                        <a:pt x="547" y="24"/>
                        <a:pt x="547" y="2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87"/>
                <p:cNvSpPr>
                  <a:spLocks/>
                </p:cNvSpPr>
                <p:nvPr/>
              </p:nvSpPr>
              <p:spPr bwMode="auto">
                <a:xfrm>
                  <a:off x="4212" y="2267"/>
                  <a:ext cx="1053" cy="576"/>
                </a:xfrm>
                <a:custGeom>
                  <a:avLst/>
                  <a:gdLst>
                    <a:gd name="T0" fmla="*/ 30 w 1053"/>
                    <a:gd name="T1" fmla="*/ 0 h 576"/>
                    <a:gd name="T2" fmla="*/ 12 w 1053"/>
                    <a:gd name="T3" fmla="*/ 12 h 576"/>
                    <a:gd name="T4" fmla="*/ 27 w 1053"/>
                    <a:gd name="T5" fmla="*/ 43 h 576"/>
                    <a:gd name="T6" fmla="*/ 45 w 1053"/>
                    <a:gd name="T7" fmla="*/ 60 h 576"/>
                    <a:gd name="T8" fmla="*/ 108 w 1053"/>
                    <a:gd name="T9" fmla="*/ 64 h 576"/>
                    <a:gd name="T10" fmla="*/ 129 w 1053"/>
                    <a:gd name="T11" fmla="*/ 69 h 576"/>
                    <a:gd name="T12" fmla="*/ 152 w 1053"/>
                    <a:gd name="T13" fmla="*/ 85 h 576"/>
                    <a:gd name="T14" fmla="*/ 182 w 1053"/>
                    <a:gd name="T15" fmla="*/ 97 h 576"/>
                    <a:gd name="T16" fmla="*/ 215 w 1053"/>
                    <a:gd name="T17" fmla="*/ 108 h 576"/>
                    <a:gd name="T18" fmla="*/ 233 w 1053"/>
                    <a:gd name="T19" fmla="*/ 129 h 576"/>
                    <a:gd name="T20" fmla="*/ 242 w 1053"/>
                    <a:gd name="T21" fmla="*/ 148 h 576"/>
                    <a:gd name="T22" fmla="*/ 272 w 1053"/>
                    <a:gd name="T23" fmla="*/ 193 h 576"/>
                    <a:gd name="T24" fmla="*/ 294 w 1053"/>
                    <a:gd name="T25" fmla="*/ 216 h 576"/>
                    <a:gd name="T26" fmla="*/ 335 w 1053"/>
                    <a:gd name="T27" fmla="*/ 217 h 576"/>
                    <a:gd name="T28" fmla="*/ 360 w 1053"/>
                    <a:gd name="T29" fmla="*/ 222 h 576"/>
                    <a:gd name="T30" fmla="*/ 371 w 1053"/>
                    <a:gd name="T31" fmla="*/ 234 h 576"/>
                    <a:gd name="T32" fmla="*/ 389 w 1053"/>
                    <a:gd name="T33" fmla="*/ 270 h 576"/>
                    <a:gd name="T34" fmla="*/ 438 w 1053"/>
                    <a:gd name="T35" fmla="*/ 319 h 576"/>
                    <a:gd name="T36" fmla="*/ 446 w 1053"/>
                    <a:gd name="T37" fmla="*/ 337 h 576"/>
                    <a:gd name="T38" fmla="*/ 455 w 1053"/>
                    <a:gd name="T39" fmla="*/ 351 h 576"/>
                    <a:gd name="T40" fmla="*/ 470 w 1053"/>
                    <a:gd name="T41" fmla="*/ 394 h 576"/>
                    <a:gd name="T42" fmla="*/ 491 w 1053"/>
                    <a:gd name="T43" fmla="*/ 408 h 576"/>
                    <a:gd name="T44" fmla="*/ 513 w 1053"/>
                    <a:gd name="T45" fmla="*/ 430 h 576"/>
                    <a:gd name="T46" fmla="*/ 528 w 1053"/>
                    <a:gd name="T47" fmla="*/ 433 h 576"/>
                    <a:gd name="T48" fmla="*/ 537 w 1053"/>
                    <a:gd name="T49" fmla="*/ 447 h 576"/>
                    <a:gd name="T50" fmla="*/ 555 w 1053"/>
                    <a:gd name="T51" fmla="*/ 451 h 576"/>
                    <a:gd name="T52" fmla="*/ 569 w 1053"/>
                    <a:gd name="T53" fmla="*/ 457 h 576"/>
                    <a:gd name="T54" fmla="*/ 602 w 1053"/>
                    <a:gd name="T55" fmla="*/ 481 h 576"/>
                    <a:gd name="T56" fmla="*/ 614 w 1053"/>
                    <a:gd name="T57" fmla="*/ 492 h 576"/>
                    <a:gd name="T58" fmla="*/ 621 w 1053"/>
                    <a:gd name="T59" fmla="*/ 498 h 576"/>
                    <a:gd name="T60" fmla="*/ 692 w 1053"/>
                    <a:gd name="T61" fmla="*/ 507 h 576"/>
                    <a:gd name="T62" fmla="*/ 722 w 1053"/>
                    <a:gd name="T63" fmla="*/ 501 h 576"/>
                    <a:gd name="T64" fmla="*/ 735 w 1053"/>
                    <a:gd name="T65" fmla="*/ 492 h 576"/>
                    <a:gd name="T66" fmla="*/ 750 w 1053"/>
                    <a:gd name="T67" fmla="*/ 484 h 576"/>
                    <a:gd name="T68" fmla="*/ 761 w 1053"/>
                    <a:gd name="T69" fmla="*/ 474 h 576"/>
                    <a:gd name="T70" fmla="*/ 825 w 1053"/>
                    <a:gd name="T71" fmla="*/ 474 h 576"/>
                    <a:gd name="T72" fmla="*/ 839 w 1053"/>
                    <a:gd name="T73" fmla="*/ 481 h 576"/>
                    <a:gd name="T74" fmla="*/ 884 w 1053"/>
                    <a:gd name="T75" fmla="*/ 493 h 576"/>
                    <a:gd name="T76" fmla="*/ 923 w 1053"/>
                    <a:gd name="T77" fmla="*/ 502 h 576"/>
                    <a:gd name="T78" fmla="*/ 950 w 1053"/>
                    <a:gd name="T79" fmla="*/ 520 h 576"/>
                    <a:gd name="T80" fmla="*/ 989 w 1053"/>
                    <a:gd name="T81" fmla="*/ 541 h 576"/>
                    <a:gd name="T82" fmla="*/ 1025 w 1053"/>
                    <a:gd name="T83" fmla="*/ 546 h 576"/>
                    <a:gd name="T84" fmla="*/ 1046 w 1053"/>
                    <a:gd name="T85" fmla="*/ 570 h 576"/>
                    <a:gd name="T86" fmla="*/ 1053 w 1053"/>
                    <a:gd name="T87" fmla="*/ 576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053" h="576">
                      <a:moveTo>
                        <a:pt x="30" y="0"/>
                      </a:moveTo>
                      <a:cubicBezTo>
                        <a:pt x="26" y="5"/>
                        <a:pt x="18" y="10"/>
                        <a:pt x="12" y="12"/>
                      </a:cubicBezTo>
                      <a:cubicBezTo>
                        <a:pt x="0" y="28"/>
                        <a:pt x="10" y="41"/>
                        <a:pt x="27" y="43"/>
                      </a:cubicBezTo>
                      <a:cubicBezTo>
                        <a:pt x="34" y="47"/>
                        <a:pt x="38" y="57"/>
                        <a:pt x="45" y="60"/>
                      </a:cubicBezTo>
                      <a:cubicBezTo>
                        <a:pt x="62" y="68"/>
                        <a:pt x="88" y="63"/>
                        <a:pt x="108" y="64"/>
                      </a:cubicBezTo>
                      <a:cubicBezTo>
                        <a:pt x="126" y="67"/>
                        <a:pt x="120" y="64"/>
                        <a:pt x="129" y="69"/>
                      </a:cubicBezTo>
                      <a:cubicBezTo>
                        <a:pt x="135" y="81"/>
                        <a:pt x="137" y="83"/>
                        <a:pt x="152" y="85"/>
                      </a:cubicBezTo>
                      <a:cubicBezTo>
                        <a:pt x="161" y="89"/>
                        <a:pt x="172" y="95"/>
                        <a:pt x="182" y="97"/>
                      </a:cubicBezTo>
                      <a:cubicBezTo>
                        <a:pt x="193" y="102"/>
                        <a:pt x="204" y="105"/>
                        <a:pt x="215" y="108"/>
                      </a:cubicBezTo>
                      <a:cubicBezTo>
                        <a:pt x="219" y="117"/>
                        <a:pt x="224" y="125"/>
                        <a:pt x="233" y="129"/>
                      </a:cubicBezTo>
                      <a:cubicBezTo>
                        <a:pt x="240" y="136"/>
                        <a:pt x="239" y="139"/>
                        <a:pt x="242" y="148"/>
                      </a:cubicBezTo>
                      <a:cubicBezTo>
                        <a:pt x="247" y="163"/>
                        <a:pt x="263" y="180"/>
                        <a:pt x="272" y="193"/>
                      </a:cubicBezTo>
                      <a:cubicBezTo>
                        <a:pt x="277" y="200"/>
                        <a:pt x="284" y="215"/>
                        <a:pt x="294" y="216"/>
                      </a:cubicBezTo>
                      <a:cubicBezTo>
                        <a:pt x="308" y="217"/>
                        <a:pt x="321" y="217"/>
                        <a:pt x="335" y="217"/>
                      </a:cubicBezTo>
                      <a:cubicBezTo>
                        <a:pt x="343" y="221"/>
                        <a:pt x="351" y="221"/>
                        <a:pt x="360" y="222"/>
                      </a:cubicBezTo>
                      <a:cubicBezTo>
                        <a:pt x="364" y="227"/>
                        <a:pt x="368" y="229"/>
                        <a:pt x="371" y="234"/>
                      </a:cubicBezTo>
                      <a:cubicBezTo>
                        <a:pt x="373" y="248"/>
                        <a:pt x="382" y="258"/>
                        <a:pt x="389" y="270"/>
                      </a:cubicBezTo>
                      <a:cubicBezTo>
                        <a:pt x="390" y="323"/>
                        <a:pt x="379" y="318"/>
                        <a:pt x="438" y="319"/>
                      </a:cubicBezTo>
                      <a:cubicBezTo>
                        <a:pt x="440" y="326"/>
                        <a:pt x="442" y="331"/>
                        <a:pt x="446" y="337"/>
                      </a:cubicBezTo>
                      <a:cubicBezTo>
                        <a:pt x="447" y="344"/>
                        <a:pt x="450" y="346"/>
                        <a:pt x="455" y="351"/>
                      </a:cubicBezTo>
                      <a:cubicBezTo>
                        <a:pt x="458" y="368"/>
                        <a:pt x="459" y="380"/>
                        <a:pt x="470" y="394"/>
                      </a:cubicBezTo>
                      <a:cubicBezTo>
                        <a:pt x="471" y="401"/>
                        <a:pt x="484" y="403"/>
                        <a:pt x="491" y="408"/>
                      </a:cubicBezTo>
                      <a:cubicBezTo>
                        <a:pt x="501" y="416"/>
                        <a:pt x="498" y="428"/>
                        <a:pt x="513" y="430"/>
                      </a:cubicBezTo>
                      <a:cubicBezTo>
                        <a:pt x="518" y="432"/>
                        <a:pt x="523" y="431"/>
                        <a:pt x="528" y="433"/>
                      </a:cubicBezTo>
                      <a:cubicBezTo>
                        <a:pt x="531" y="434"/>
                        <a:pt x="534" y="444"/>
                        <a:pt x="537" y="447"/>
                      </a:cubicBezTo>
                      <a:cubicBezTo>
                        <a:pt x="542" y="452"/>
                        <a:pt x="549" y="451"/>
                        <a:pt x="555" y="451"/>
                      </a:cubicBezTo>
                      <a:cubicBezTo>
                        <a:pt x="560" y="454"/>
                        <a:pt x="563" y="456"/>
                        <a:pt x="569" y="457"/>
                      </a:cubicBezTo>
                      <a:cubicBezTo>
                        <a:pt x="584" y="465"/>
                        <a:pt x="583" y="479"/>
                        <a:pt x="602" y="481"/>
                      </a:cubicBezTo>
                      <a:cubicBezTo>
                        <a:pt x="607" y="485"/>
                        <a:pt x="609" y="489"/>
                        <a:pt x="614" y="492"/>
                      </a:cubicBezTo>
                      <a:cubicBezTo>
                        <a:pt x="616" y="494"/>
                        <a:pt x="621" y="498"/>
                        <a:pt x="621" y="498"/>
                      </a:cubicBezTo>
                      <a:cubicBezTo>
                        <a:pt x="634" y="500"/>
                        <a:pt x="675" y="507"/>
                        <a:pt x="692" y="507"/>
                      </a:cubicBezTo>
                      <a:cubicBezTo>
                        <a:pt x="704" y="509"/>
                        <a:pt x="712" y="507"/>
                        <a:pt x="722" y="501"/>
                      </a:cubicBezTo>
                      <a:cubicBezTo>
                        <a:pt x="726" y="494"/>
                        <a:pt x="729" y="496"/>
                        <a:pt x="735" y="492"/>
                      </a:cubicBezTo>
                      <a:cubicBezTo>
                        <a:pt x="739" y="485"/>
                        <a:pt x="743" y="487"/>
                        <a:pt x="750" y="484"/>
                      </a:cubicBezTo>
                      <a:cubicBezTo>
                        <a:pt x="755" y="478"/>
                        <a:pt x="753" y="475"/>
                        <a:pt x="761" y="474"/>
                      </a:cubicBezTo>
                      <a:cubicBezTo>
                        <a:pt x="775" y="464"/>
                        <a:pt x="809" y="473"/>
                        <a:pt x="825" y="474"/>
                      </a:cubicBezTo>
                      <a:cubicBezTo>
                        <a:pt x="829" y="480"/>
                        <a:pt x="832" y="480"/>
                        <a:pt x="839" y="481"/>
                      </a:cubicBezTo>
                      <a:cubicBezTo>
                        <a:pt x="854" y="488"/>
                        <a:pt x="867" y="492"/>
                        <a:pt x="884" y="493"/>
                      </a:cubicBezTo>
                      <a:cubicBezTo>
                        <a:pt x="898" y="495"/>
                        <a:pt x="910" y="499"/>
                        <a:pt x="923" y="502"/>
                      </a:cubicBezTo>
                      <a:cubicBezTo>
                        <a:pt x="931" y="508"/>
                        <a:pt x="940" y="518"/>
                        <a:pt x="950" y="520"/>
                      </a:cubicBezTo>
                      <a:cubicBezTo>
                        <a:pt x="960" y="528"/>
                        <a:pt x="976" y="538"/>
                        <a:pt x="989" y="541"/>
                      </a:cubicBezTo>
                      <a:cubicBezTo>
                        <a:pt x="1000" y="547"/>
                        <a:pt x="1013" y="545"/>
                        <a:pt x="1025" y="546"/>
                      </a:cubicBezTo>
                      <a:cubicBezTo>
                        <a:pt x="1035" y="551"/>
                        <a:pt x="1032" y="561"/>
                        <a:pt x="1046" y="570"/>
                      </a:cubicBezTo>
                      <a:cubicBezTo>
                        <a:pt x="1048" y="572"/>
                        <a:pt x="1052" y="575"/>
                        <a:pt x="1053" y="576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88"/>
                <p:cNvSpPr>
                  <a:spLocks/>
                </p:cNvSpPr>
                <p:nvPr/>
              </p:nvSpPr>
              <p:spPr bwMode="auto">
                <a:xfrm>
                  <a:off x="5264" y="2841"/>
                  <a:ext cx="487" cy="710"/>
                </a:xfrm>
                <a:custGeom>
                  <a:avLst/>
                  <a:gdLst>
                    <a:gd name="T0" fmla="*/ 0 w 487"/>
                    <a:gd name="T1" fmla="*/ 0 h 710"/>
                    <a:gd name="T2" fmla="*/ 42 w 487"/>
                    <a:gd name="T3" fmla="*/ 24 h 710"/>
                    <a:gd name="T4" fmla="*/ 54 w 487"/>
                    <a:gd name="T5" fmla="*/ 33 h 710"/>
                    <a:gd name="T6" fmla="*/ 64 w 487"/>
                    <a:gd name="T7" fmla="*/ 44 h 710"/>
                    <a:gd name="T8" fmla="*/ 99 w 487"/>
                    <a:gd name="T9" fmla="*/ 56 h 710"/>
                    <a:gd name="T10" fmla="*/ 144 w 487"/>
                    <a:gd name="T11" fmla="*/ 89 h 710"/>
                    <a:gd name="T12" fmla="*/ 157 w 487"/>
                    <a:gd name="T13" fmla="*/ 99 h 710"/>
                    <a:gd name="T14" fmla="*/ 177 w 487"/>
                    <a:gd name="T15" fmla="*/ 126 h 710"/>
                    <a:gd name="T16" fmla="*/ 198 w 487"/>
                    <a:gd name="T17" fmla="*/ 143 h 710"/>
                    <a:gd name="T18" fmla="*/ 208 w 487"/>
                    <a:gd name="T19" fmla="*/ 183 h 710"/>
                    <a:gd name="T20" fmla="*/ 199 w 487"/>
                    <a:gd name="T21" fmla="*/ 189 h 710"/>
                    <a:gd name="T22" fmla="*/ 207 w 487"/>
                    <a:gd name="T23" fmla="*/ 240 h 710"/>
                    <a:gd name="T24" fmla="*/ 216 w 487"/>
                    <a:gd name="T25" fmla="*/ 255 h 710"/>
                    <a:gd name="T26" fmla="*/ 229 w 487"/>
                    <a:gd name="T27" fmla="*/ 269 h 710"/>
                    <a:gd name="T28" fmla="*/ 234 w 487"/>
                    <a:gd name="T29" fmla="*/ 282 h 710"/>
                    <a:gd name="T30" fmla="*/ 244 w 487"/>
                    <a:gd name="T31" fmla="*/ 294 h 710"/>
                    <a:gd name="T32" fmla="*/ 262 w 487"/>
                    <a:gd name="T33" fmla="*/ 320 h 710"/>
                    <a:gd name="T34" fmla="*/ 288 w 487"/>
                    <a:gd name="T35" fmla="*/ 347 h 710"/>
                    <a:gd name="T36" fmla="*/ 321 w 487"/>
                    <a:gd name="T37" fmla="*/ 339 h 710"/>
                    <a:gd name="T38" fmla="*/ 330 w 487"/>
                    <a:gd name="T39" fmla="*/ 342 h 710"/>
                    <a:gd name="T40" fmla="*/ 331 w 487"/>
                    <a:gd name="T41" fmla="*/ 347 h 710"/>
                    <a:gd name="T42" fmla="*/ 333 w 487"/>
                    <a:gd name="T43" fmla="*/ 351 h 710"/>
                    <a:gd name="T44" fmla="*/ 345 w 487"/>
                    <a:gd name="T45" fmla="*/ 359 h 710"/>
                    <a:gd name="T46" fmla="*/ 360 w 487"/>
                    <a:gd name="T47" fmla="*/ 375 h 710"/>
                    <a:gd name="T48" fmla="*/ 372 w 487"/>
                    <a:gd name="T49" fmla="*/ 375 h 710"/>
                    <a:gd name="T50" fmla="*/ 387 w 487"/>
                    <a:gd name="T51" fmla="*/ 398 h 710"/>
                    <a:gd name="T52" fmla="*/ 393 w 487"/>
                    <a:gd name="T53" fmla="*/ 431 h 710"/>
                    <a:gd name="T54" fmla="*/ 405 w 487"/>
                    <a:gd name="T55" fmla="*/ 437 h 710"/>
                    <a:gd name="T56" fmla="*/ 411 w 487"/>
                    <a:gd name="T57" fmla="*/ 444 h 710"/>
                    <a:gd name="T58" fmla="*/ 448 w 487"/>
                    <a:gd name="T59" fmla="*/ 519 h 710"/>
                    <a:gd name="T60" fmla="*/ 445 w 487"/>
                    <a:gd name="T61" fmla="*/ 512 h 710"/>
                    <a:gd name="T62" fmla="*/ 453 w 487"/>
                    <a:gd name="T63" fmla="*/ 521 h 710"/>
                    <a:gd name="T64" fmla="*/ 462 w 487"/>
                    <a:gd name="T65" fmla="*/ 551 h 710"/>
                    <a:gd name="T66" fmla="*/ 471 w 487"/>
                    <a:gd name="T67" fmla="*/ 584 h 710"/>
                    <a:gd name="T68" fmla="*/ 480 w 487"/>
                    <a:gd name="T69" fmla="*/ 597 h 710"/>
                    <a:gd name="T70" fmla="*/ 487 w 487"/>
                    <a:gd name="T71" fmla="*/ 710 h 7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87" h="710">
                      <a:moveTo>
                        <a:pt x="0" y="0"/>
                      </a:moveTo>
                      <a:cubicBezTo>
                        <a:pt x="16" y="5"/>
                        <a:pt x="26" y="21"/>
                        <a:pt x="42" y="24"/>
                      </a:cubicBezTo>
                      <a:cubicBezTo>
                        <a:pt x="46" y="30"/>
                        <a:pt x="47" y="32"/>
                        <a:pt x="54" y="33"/>
                      </a:cubicBezTo>
                      <a:cubicBezTo>
                        <a:pt x="60" y="36"/>
                        <a:pt x="59" y="40"/>
                        <a:pt x="64" y="44"/>
                      </a:cubicBezTo>
                      <a:cubicBezTo>
                        <a:pt x="71" y="59"/>
                        <a:pt x="82" y="55"/>
                        <a:pt x="99" y="56"/>
                      </a:cubicBezTo>
                      <a:cubicBezTo>
                        <a:pt x="104" y="88"/>
                        <a:pt x="118" y="80"/>
                        <a:pt x="144" y="89"/>
                      </a:cubicBezTo>
                      <a:cubicBezTo>
                        <a:pt x="145" y="98"/>
                        <a:pt x="148" y="98"/>
                        <a:pt x="157" y="99"/>
                      </a:cubicBezTo>
                      <a:cubicBezTo>
                        <a:pt x="161" y="109"/>
                        <a:pt x="170" y="117"/>
                        <a:pt x="177" y="126"/>
                      </a:cubicBezTo>
                      <a:cubicBezTo>
                        <a:pt x="179" y="137"/>
                        <a:pt x="198" y="140"/>
                        <a:pt x="198" y="143"/>
                      </a:cubicBezTo>
                      <a:cubicBezTo>
                        <a:pt x="201" y="156"/>
                        <a:pt x="208" y="169"/>
                        <a:pt x="208" y="183"/>
                      </a:cubicBezTo>
                      <a:cubicBezTo>
                        <a:pt x="208" y="187"/>
                        <a:pt x="200" y="185"/>
                        <a:pt x="199" y="189"/>
                      </a:cubicBezTo>
                      <a:cubicBezTo>
                        <a:pt x="197" y="196"/>
                        <a:pt x="201" y="232"/>
                        <a:pt x="207" y="240"/>
                      </a:cubicBezTo>
                      <a:cubicBezTo>
                        <a:pt x="208" y="249"/>
                        <a:pt x="208" y="250"/>
                        <a:pt x="216" y="255"/>
                      </a:cubicBezTo>
                      <a:cubicBezTo>
                        <a:pt x="218" y="264"/>
                        <a:pt x="222" y="264"/>
                        <a:pt x="229" y="269"/>
                      </a:cubicBezTo>
                      <a:cubicBezTo>
                        <a:pt x="231" y="273"/>
                        <a:pt x="232" y="278"/>
                        <a:pt x="234" y="282"/>
                      </a:cubicBezTo>
                      <a:cubicBezTo>
                        <a:pt x="235" y="290"/>
                        <a:pt x="238" y="288"/>
                        <a:pt x="244" y="294"/>
                      </a:cubicBezTo>
                      <a:cubicBezTo>
                        <a:pt x="248" y="304"/>
                        <a:pt x="256" y="311"/>
                        <a:pt x="262" y="320"/>
                      </a:cubicBezTo>
                      <a:cubicBezTo>
                        <a:pt x="266" y="343"/>
                        <a:pt x="268" y="340"/>
                        <a:pt x="288" y="347"/>
                      </a:cubicBezTo>
                      <a:cubicBezTo>
                        <a:pt x="305" y="345"/>
                        <a:pt x="308" y="344"/>
                        <a:pt x="321" y="339"/>
                      </a:cubicBezTo>
                      <a:cubicBezTo>
                        <a:pt x="324" y="340"/>
                        <a:pt x="328" y="340"/>
                        <a:pt x="330" y="342"/>
                      </a:cubicBezTo>
                      <a:cubicBezTo>
                        <a:pt x="331" y="343"/>
                        <a:pt x="330" y="345"/>
                        <a:pt x="331" y="347"/>
                      </a:cubicBezTo>
                      <a:cubicBezTo>
                        <a:pt x="331" y="348"/>
                        <a:pt x="332" y="350"/>
                        <a:pt x="333" y="351"/>
                      </a:cubicBezTo>
                      <a:cubicBezTo>
                        <a:pt x="337" y="354"/>
                        <a:pt x="341" y="356"/>
                        <a:pt x="345" y="359"/>
                      </a:cubicBezTo>
                      <a:cubicBezTo>
                        <a:pt x="346" y="369"/>
                        <a:pt x="350" y="373"/>
                        <a:pt x="360" y="375"/>
                      </a:cubicBezTo>
                      <a:cubicBezTo>
                        <a:pt x="365" y="371"/>
                        <a:pt x="368" y="369"/>
                        <a:pt x="372" y="375"/>
                      </a:cubicBezTo>
                      <a:cubicBezTo>
                        <a:pt x="374" y="386"/>
                        <a:pt x="380" y="391"/>
                        <a:pt x="387" y="398"/>
                      </a:cubicBezTo>
                      <a:cubicBezTo>
                        <a:pt x="389" y="409"/>
                        <a:pt x="387" y="421"/>
                        <a:pt x="393" y="431"/>
                      </a:cubicBezTo>
                      <a:cubicBezTo>
                        <a:pt x="399" y="428"/>
                        <a:pt x="399" y="433"/>
                        <a:pt x="405" y="437"/>
                      </a:cubicBezTo>
                      <a:cubicBezTo>
                        <a:pt x="409" y="442"/>
                        <a:pt x="407" y="440"/>
                        <a:pt x="411" y="444"/>
                      </a:cubicBezTo>
                      <a:cubicBezTo>
                        <a:pt x="423" y="469"/>
                        <a:pt x="436" y="494"/>
                        <a:pt x="448" y="519"/>
                      </a:cubicBezTo>
                      <a:cubicBezTo>
                        <a:pt x="449" y="521"/>
                        <a:pt x="445" y="515"/>
                        <a:pt x="445" y="512"/>
                      </a:cubicBezTo>
                      <a:cubicBezTo>
                        <a:pt x="445" y="508"/>
                        <a:pt x="450" y="518"/>
                        <a:pt x="453" y="521"/>
                      </a:cubicBezTo>
                      <a:cubicBezTo>
                        <a:pt x="457" y="531"/>
                        <a:pt x="459" y="541"/>
                        <a:pt x="462" y="551"/>
                      </a:cubicBezTo>
                      <a:cubicBezTo>
                        <a:pt x="463" y="568"/>
                        <a:pt x="458" y="576"/>
                        <a:pt x="471" y="584"/>
                      </a:cubicBezTo>
                      <a:cubicBezTo>
                        <a:pt x="474" y="588"/>
                        <a:pt x="477" y="593"/>
                        <a:pt x="480" y="597"/>
                      </a:cubicBezTo>
                      <a:cubicBezTo>
                        <a:pt x="481" y="635"/>
                        <a:pt x="487" y="672"/>
                        <a:pt x="487" y="710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89"/>
                <p:cNvSpPr>
                  <a:spLocks/>
                </p:cNvSpPr>
                <p:nvPr/>
              </p:nvSpPr>
              <p:spPr bwMode="auto">
                <a:xfrm>
                  <a:off x="4302" y="2224"/>
                  <a:ext cx="104" cy="94"/>
                </a:xfrm>
                <a:custGeom>
                  <a:avLst/>
                  <a:gdLst>
                    <a:gd name="T0" fmla="*/ 59 w 104"/>
                    <a:gd name="T1" fmla="*/ 8 h 94"/>
                    <a:gd name="T2" fmla="*/ 30 w 104"/>
                    <a:gd name="T3" fmla="*/ 11 h 94"/>
                    <a:gd name="T4" fmla="*/ 12 w 104"/>
                    <a:gd name="T5" fmla="*/ 20 h 94"/>
                    <a:gd name="T6" fmla="*/ 18 w 104"/>
                    <a:gd name="T7" fmla="*/ 32 h 94"/>
                    <a:gd name="T8" fmla="*/ 33 w 104"/>
                    <a:gd name="T9" fmla="*/ 59 h 94"/>
                    <a:gd name="T10" fmla="*/ 18 w 104"/>
                    <a:gd name="T11" fmla="*/ 77 h 94"/>
                    <a:gd name="T12" fmla="*/ 17 w 104"/>
                    <a:gd name="T13" fmla="*/ 89 h 94"/>
                    <a:gd name="T14" fmla="*/ 62 w 104"/>
                    <a:gd name="T15" fmla="*/ 88 h 94"/>
                    <a:gd name="T16" fmla="*/ 89 w 104"/>
                    <a:gd name="T17" fmla="*/ 79 h 94"/>
                    <a:gd name="T18" fmla="*/ 90 w 104"/>
                    <a:gd name="T19" fmla="*/ 28 h 94"/>
                    <a:gd name="T20" fmla="*/ 99 w 104"/>
                    <a:gd name="T21" fmla="*/ 19 h 94"/>
                    <a:gd name="T22" fmla="*/ 92 w 104"/>
                    <a:gd name="T23" fmla="*/ 2 h 94"/>
                    <a:gd name="T24" fmla="*/ 54 w 104"/>
                    <a:gd name="T25" fmla="*/ 5 h 94"/>
                    <a:gd name="T26" fmla="*/ 59 w 104"/>
                    <a:gd name="T27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4" h="94">
                      <a:moveTo>
                        <a:pt x="59" y="8"/>
                      </a:moveTo>
                      <a:cubicBezTo>
                        <a:pt x="49" y="9"/>
                        <a:pt x="39" y="9"/>
                        <a:pt x="30" y="11"/>
                      </a:cubicBezTo>
                      <a:cubicBezTo>
                        <a:pt x="23" y="13"/>
                        <a:pt x="19" y="19"/>
                        <a:pt x="12" y="20"/>
                      </a:cubicBezTo>
                      <a:cubicBezTo>
                        <a:pt x="0" y="26"/>
                        <a:pt x="9" y="31"/>
                        <a:pt x="18" y="32"/>
                      </a:cubicBezTo>
                      <a:cubicBezTo>
                        <a:pt x="37" y="40"/>
                        <a:pt x="32" y="25"/>
                        <a:pt x="33" y="59"/>
                      </a:cubicBezTo>
                      <a:cubicBezTo>
                        <a:pt x="32" y="71"/>
                        <a:pt x="30" y="75"/>
                        <a:pt x="18" y="77"/>
                      </a:cubicBezTo>
                      <a:cubicBezTo>
                        <a:pt x="11" y="80"/>
                        <a:pt x="7" y="87"/>
                        <a:pt x="17" y="89"/>
                      </a:cubicBezTo>
                      <a:cubicBezTo>
                        <a:pt x="26" y="94"/>
                        <a:pt x="52" y="88"/>
                        <a:pt x="62" y="88"/>
                      </a:cubicBezTo>
                      <a:cubicBezTo>
                        <a:pt x="69" y="77"/>
                        <a:pt x="76" y="80"/>
                        <a:pt x="89" y="79"/>
                      </a:cubicBezTo>
                      <a:cubicBezTo>
                        <a:pt x="96" y="67"/>
                        <a:pt x="97" y="41"/>
                        <a:pt x="90" y="28"/>
                      </a:cubicBezTo>
                      <a:cubicBezTo>
                        <a:pt x="88" y="20"/>
                        <a:pt x="92" y="20"/>
                        <a:pt x="99" y="19"/>
                      </a:cubicBezTo>
                      <a:cubicBezTo>
                        <a:pt x="103" y="10"/>
                        <a:pt x="104" y="0"/>
                        <a:pt x="92" y="2"/>
                      </a:cubicBezTo>
                      <a:cubicBezTo>
                        <a:pt x="75" y="9"/>
                        <a:pt x="98" y="0"/>
                        <a:pt x="54" y="5"/>
                      </a:cubicBezTo>
                      <a:cubicBezTo>
                        <a:pt x="52" y="5"/>
                        <a:pt x="59" y="6"/>
                        <a:pt x="59" y="8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90"/>
                <p:cNvSpPr>
                  <a:spLocks/>
                </p:cNvSpPr>
                <p:nvPr/>
              </p:nvSpPr>
              <p:spPr bwMode="auto">
                <a:xfrm>
                  <a:off x="4306" y="2049"/>
                  <a:ext cx="32" cy="53"/>
                </a:xfrm>
                <a:custGeom>
                  <a:avLst/>
                  <a:gdLst>
                    <a:gd name="T0" fmla="*/ 28 w 32"/>
                    <a:gd name="T1" fmla="*/ 0 h 53"/>
                    <a:gd name="T2" fmla="*/ 11 w 32"/>
                    <a:gd name="T3" fmla="*/ 12 h 53"/>
                    <a:gd name="T4" fmla="*/ 4 w 32"/>
                    <a:gd name="T5" fmla="*/ 24 h 53"/>
                    <a:gd name="T6" fmla="*/ 2 w 32"/>
                    <a:gd name="T7" fmla="*/ 53 h 53"/>
                    <a:gd name="T8" fmla="*/ 25 w 32"/>
                    <a:gd name="T9" fmla="*/ 44 h 53"/>
                    <a:gd name="T10" fmla="*/ 28 w 32"/>
                    <a:gd name="T11" fmla="*/ 6 h 53"/>
                    <a:gd name="T12" fmla="*/ 23 w 32"/>
                    <a:gd name="T13" fmla="*/ 3 h 53"/>
                    <a:gd name="T14" fmla="*/ 28 w 32"/>
                    <a:gd name="T15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2" h="53">
                      <a:moveTo>
                        <a:pt x="28" y="0"/>
                      </a:moveTo>
                      <a:cubicBezTo>
                        <a:pt x="24" y="6"/>
                        <a:pt x="17" y="8"/>
                        <a:pt x="11" y="12"/>
                      </a:cubicBezTo>
                      <a:cubicBezTo>
                        <a:pt x="10" y="18"/>
                        <a:pt x="9" y="20"/>
                        <a:pt x="4" y="24"/>
                      </a:cubicBezTo>
                      <a:cubicBezTo>
                        <a:pt x="0" y="35"/>
                        <a:pt x="1" y="40"/>
                        <a:pt x="2" y="53"/>
                      </a:cubicBezTo>
                      <a:cubicBezTo>
                        <a:pt x="10" y="50"/>
                        <a:pt x="16" y="45"/>
                        <a:pt x="25" y="44"/>
                      </a:cubicBezTo>
                      <a:cubicBezTo>
                        <a:pt x="32" y="33"/>
                        <a:pt x="31" y="19"/>
                        <a:pt x="28" y="6"/>
                      </a:cubicBezTo>
                      <a:cubicBezTo>
                        <a:pt x="28" y="4"/>
                        <a:pt x="23" y="5"/>
                        <a:pt x="23" y="3"/>
                      </a:cubicBezTo>
                      <a:cubicBezTo>
                        <a:pt x="23" y="1"/>
                        <a:pt x="26" y="1"/>
                        <a:pt x="28" y="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 91"/>
                <p:cNvSpPr>
                  <a:spLocks/>
                </p:cNvSpPr>
                <p:nvPr/>
              </p:nvSpPr>
              <p:spPr bwMode="auto">
                <a:xfrm>
                  <a:off x="4359" y="1944"/>
                  <a:ext cx="34" cy="40"/>
                </a:xfrm>
                <a:custGeom>
                  <a:avLst/>
                  <a:gdLst>
                    <a:gd name="T0" fmla="*/ 29 w 34"/>
                    <a:gd name="T1" fmla="*/ 0 h 40"/>
                    <a:gd name="T2" fmla="*/ 9 w 34"/>
                    <a:gd name="T3" fmla="*/ 5 h 40"/>
                    <a:gd name="T4" fmla="*/ 0 w 34"/>
                    <a:gd name="T5" fmla="*/ 26 h 40"/>
                    <a:gd name="T6" fmla="*/ 17 w 34"/>
                    <a:gd name="T7" fmla="*/ 32 h 40"/>
                    <a:gd name="T8" fmla="*/ 29 w 34"/>
                    <a:gd name="T9" fmla="*/ 23 h 40"/>
                    <a:gd name="T10" fmla="*/ 29 w 34"/>
                    <a:gd name="T11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" h="40">
                      <a:moveTo>
                        <a:pt x="29" y="0"/>
                      </a:moveTo>
                      <a:cubicBezTo>
                        <a:pt x="28" y="0"/>
                        <a:pt x="12" y="0"/>
                        <a:pt x="9" y="5"/>
                      </a:cubicBezTo>
                      <a:cubicBezTo>
                        <a:pt x="4" y="13"/>
                        <a:pt x="9" y="21"/>
                        <a:pt x="0" y="26"/>
                      </a:cubicBezTo>
                      <a:cubicBezTo>
                        <a:pt x="3" y="40"/>
                        <a:pt x="6" y="34"/>
                        <a:pt x="17" y="32"/>
                      </a:cubicBezTo>
                      <a:cubicBezTo>
                        <a:pt x="22" y="30"/>
                        <a:pt x="24" y="26"/>
                        <a:pt x="29" y="23"/>
                      </a:cubicBezTo>
                      <a:cubicBezTo>
                        <a:pt x="31" y="14"/>
                        <a:pt x="34" y="10"/>
                        <a:pt x="29" y="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92"/>
                <p:cNvSpPr>
                  <a:spLocks/>
                </p:cNvSpPr>
                <p:nvPr/>
              </p:nvSpPr>
              <p:spPr bwMode="auto">
                <a:xfrm>
                  <a:off x="4536" y="1953"/>
                  <a:ext cx="32" cy="46"/>
                </a:xfrm>
                <a:custGeom>
                  <a:avLst/>
                  <a:gdLst>
                    <a:gd name="T0" fmla="*/ 29 w 32"/>
                    <a:gd name="T1" fmla="*/ 8 h 46"/>
                    <a:gd name="T2" fmla="*/ 15 w 32"/>
                    <a:gd name="T3" fmla="*/ 0 h 46"/>
                    <a:gd name="T4" fmla="*/ 3 w 32"/>
                    <a:gd name="T5" fmla="*/ 11 h 46"/>
                    <a:gd name="T6" fmla="*/ 5 w 32"/>
                    <a:gd name="T7" fmla="*/ 30 h 46"/>
                    <a:gd name="T8" fmla="*/ 32 w 32"/>
                    <a:gd name="T9" fmla="*/ 20 h 46"/>
                    <a:gd name="T10" fmla="*/ 29 w 32"/>
                    <a:gd name="T11" fmla="*/ 8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" h="46">
                      <a:moveTo>
                        <a:pt x="29" y="8"/>
                      </a:moveTo>
                      <a:cubicBezTo>
                        <a:pt x="24" y="6"/>
                        <a:pt x="20" y="3"/>
                        <a:pt x="15" y="0"/>
                      </a:cubicBezTo>
                      <a:cubicBezTo>
                        <a:pt x="6" y="2"/>
                        <a:pt x="7" y="4"/>
                        <a:pt x="3" y="11"/>
                      </a:cubicBezTo>
                      <a:cubicBezTo>
                        <a:pt x="4" y="17"/>
                        <a:pt x="0" y="26"/>
                        <a:pt x="5" y="30"/>
                      </a:cubicBezTo>
                      <a:cubicBezTo>
                        <a:pt x="29" y="46"/>
                        <a:pt x="30" y="31"/>
                        <a:pt x="32" y="20"/>
                      </a:cubicBezTo>
                      <a:cubicBezTo>
                        <a:pt x="31" y="16"/>
                        <a:pt x="29" y="12"/>
                        <a:pt x="29" y="8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 93"/>
                <p:cNvSpPr>
                  <a:spLocks/>
                </p:cNvSpPr>
                <p:nvPr/>
              </p:nvSpPr>
              <p:spPr bwMode="auto">
                <a:xfrm>
                  <a:off x="4377" y="1865"/>
                  <a:ext cx="40" cy="50"/>
                </a:xfrm>
                <a:custGeom>
                  <a:avLst/>
                  <a:gdLst>
                    <a:gd name="T0" fmla="*/ 32 w 40"/>
                    <a:gd name="T1" fmla="*/ 0 h 50"/>
                    <a:gd name="T2" fmla="*/ 18 w 40"/>
                    <a:gd name="T3" fmla="*/ 4 h 50"/>
                    <a:gd name="T4" fmla="*/ 6 w 40"/>
                    <a:gd name="T5" fmla="*/ 22 h 50"/>
                    <a:gd name="T6" fmla="*/ 29 w 40"/>
                    <a:gd name="T7" fmla="*/ 46 h 50"/>
                    <a:gd name="T8" fmla="*/ 38 w 40"/>
                    <a:gd name="T9" fmla="*/ 22 h 50"/>
                    <a:gd name="T10" fmla="*/ 38 w 40"/>
                    <a:gd name="T11" fmla="*/ 6 h 50"/>
                    <a:gd name="T12" fmla="*/ 32 w 40"/>
                    <a:gd name="T13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50">
                      <a:moveTo>
                        <a:pt x="32" y="0"/>
                      </a:moveTo>
                      <a:cubicBezTo>
                        <a:pt x="27" y="1"/>
                        <a:pt x="23" y="3"/>
                        <a:pt x="18" y="4"/>
                      </a:cubicBezTo>
                      <a:cubicBezTo>
                        <a:pt x="14" y="10"/>
                        <a:pt x="10" y="16"/>
                        <a:pt x="6" y="22"/>
                      </a:cubicBezTo>
                      <a:cubicBezTo>
                        <a:pt x="0" y="50"/>
                        <a:pt x="2" y="48"/>
                        <a:pt x="29" y="46"/>
                      </a:cubicBezTo>
                      <a:cubicBezTo>
                        <a:pt x="31" y="36"/>
                        <a:pt x="33" y="30"/>
                        <a:pt x="38" y="22"/>
                      </a:cubicBezTo>
                      <a:cubicBezTo>
                        <a:pt x="39" y="15"/>
                        <a:pt x="40" y="13"/>
                        <a:pt x="38" y="6"/>
                      </a:cubicBezTo>
                      <a:cubicBezTo>
                        <a:pt x="37" y="1"/>
                        <a:pt x="29" y="0"/>
                        <a:pt x="32" y="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94"/>
                <p:cNvSpPr>
                  <a:spLocks/>
                </p:cNvSpPr>
                <p:nvPr/>
              </p:nvSpPr>
              <p:spPr bwMode="auto">
                <a:xfrm>
                  <a:off x="4368" y="1773"/>
                  <a:ext cx="46" cy="59"/>
                </a:xfrm>
                <a:custGeom>
                  <a:avLst/>
                  <a:gdLst>
                    <a:gd name="T0" fmla="*/ 18 w 46"/>
                    <a:gd name="T1" fmla="*/ 0 h 59"/>
                    <a:gd name="T2" fmla="*/ 8 w 46"/>
                    <a:gd name="T3" fmla="*/ 11 h 59"/>
                    <a:gd name="T4" fmla="*/ 42 w 46"/>
                    <a:gd name="T5" fmla="*/ 50 h 59"/>
                    <a:gd name="T6" fmla="*/ 39 w 46"/>
                    <a:gd name="T7" fmla="*/ 23 h 59"/>
                    <a:gd name="T8" fmla="*/ 18 w 46"/>
                    <a:gd name="T9" fmla="*/ 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59">
                      <a:moveTo>
                        <a:pt x="18" y="0"/>
                      </a:moveTo>
                      <a:cubicBezTo>
                        <a:pt x="10" y="2"/>
                        <a:pt x="10" y="3"/>
                        <a:pt x="8" y="11"/>
                      </a:cubicBezTo>
                      <a:cubicBezTo>
                        <a:pt x="9" y="59"/>
                        <a:pt x="0" y="52"/>
                        <a:pt x="42" y="50"/>
                      </a:cubicBezTo>
                      <a:cubicBezTo>
                        <a:pt x="46" y="41"/>
                        <a:pt x="45" y="31"/>
                        <a:pt x="39" y="23"/>
                      </a:cubicBezTo>
                      <a:cubicBezTo>
                        <a:pt x="37" y="12"/>
                        <a:pt x="23" y="10"/>
                        <a:pt x="18" y="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 95"/>
                <p:cNvSpPr>
                  <a:spLocks/>
                </p:cNvSpPr>
                <p:nvPr/>
              </p:nvSpPr>
              <p:spPr bwMode="auto">
                <a:xfrm>
                  <a:off x="4326" y="1686"/>
                  <a:ext cx="57" cy="57"/>
                </a:xfrm>
                <a:custGeom>
                  <a:avLst/>
                  <a:gdLst>
                    <a:gd name="T0" fmla="*/ 30 w 57"/>
                    <a:gd name="T1" fmla="*/ 0 h 57"/>
                    <a:gd name="T2" fmla="*/ 14 w 57"/>
                    <a:gd name="T3" fmla="*/ 2 h 57"/>
                    <a:gd name="T4" fmla="*/ 18 w 57"/>
                    <a:gd name="T5" fmla="*/ 35 h 57"/>
                    <a:gd name="T6" fmla="*/ 41 w 57"/>
                    <a:gd name="T7" fmla="*/ 57 h 57"/>
                    <a:gd name="T8" fmla="*/ 54 w 57"/>
                    <a:gd name="T9" fmla="*/ 48 h 57"/>
                    <a:gd name="T10" fmla="*/ 51 w 57"/>
                    <a:gd name="T11" fmla="*/ 29 h 57"/>
                    <a:gd name="T12" fmla="*/ 39 w 57"/>
                    <a:gd name="T13" fmla="*/ 8 h 57"/>
                    <a:gd name="T14" fmla="*/ 30 w 57"/>
                    <a:gd name="T15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" h="57">
                      <a:moveTo>
                        <a:pt x="30" y="0"/>
                      </a:moveTo>
                      <a:cubicBezTo>
                        <a:pt x="25" y="1"/>
                        <a:pt x="19" y="1"/>
                        <a:pt x="14" y="2"/>
                      </a:cubicBezTo>
                      <a:cubicBezTo>
                        <a:pt x="0" y="6"/>
                        <a:pt x="8" y="30"/>
                        <a:pt x="18" y="35"/>
                      </a:cubicBezTo>
                      <a:cubicBezTo>
                        <a:pt x="26" y="52"/>
                        <a:pt x="19" y="53"/>
                        <a:pt x="41" y="57"/>
                      </a:cubicBezTo>
                      <a:cubicBezTo>
                        <a:pt x="49" y="56"/>
                        <a:pt x="48" y="52"/>
                        <a:pt x="54" y="48"/>
                      </a:cubicBezTo>
                      <a:cubicBezTo>
                        <a:pt x="57" y="42"/>
                        <a:pt x="54" y="35"/>
                        <a:pt x="51" y="29"/>
                      </a:cubicBezTo>
                      <a:cubicBezTo>
                        <a:pt x="49" y="20"/>
                        <a:pt x="47" y="13"/>
                        <a:pt x="39" y="8"/>
                      </a:cubicBezTo>
                      <a:cubicBezTo>
                        <a:pt x="36" y="4"/>
                        <a:pt x="30" y="3"/>
                        <a:pt x="30" y="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96"/>
                <p:cNvSpPr>
                  <a:spLocks/>
                </p:cNvSpPr>
                <p:nvPr/>
              </p:nvSpPr>
              <p:spPr bwMode="auto">
                <a:xfrm>
                  <a:off x="4298" y="1587"/>
                  <a:ext cx="72" cy="81"/>
                </a:xfrm>
                <a:custGeom>
                  <a:avLst/>
                  <a:gdLst>
                    <a:gd name="T0" fmla="*/ 24 w 72"/>
                    <a:gd name="T1" fmla="*/ 26 h 81"/>
                    <a:gd name="T2" fmla="*/ 0 w 72"/>
                    <a:gd name="T3" fmla="*/ 30 h 81"/>
                    <a:gd name="T4" fmla="*/ 7 w 72"/>
                    <a:gd name="T5" fmla="*/ 60 h 81"/>
                    <a:gd name="T6" fmla="*/ 12 w 72"/>
                    <a:gd name="T7" fmla="*/ 80 h 81"/>
                    <a:gd name="T8" fmla="*/ 30 w 72"/>
                    <a:gd name="T9" fmla="*/ 77 h 81"/>
                    <a:gd name="T10" fmla="*/ 39 w 72"/>
                    <a:gd name="T11" fmla="*/ 48 h 81"/>
                    <a:gd name="T12" fmla="*/ 72 w 72"/>
                    <a:gd name="T13" fmla="*/ 42 h 81"/>
                    <a:gd name="T14" fmla="*/ 61 w 72"/>
                    <a:gd name="T15" fmla="*/ 14 h 81"/>
                    <a:gd name="T16" fmla="*/ 48 w 72"/>
                    <a:gd name="T17" fmla="*/ 0 h 81"/>
                    <a:gd name="T18" fmla="*/ 34 w 72"/>
                    <a:gd name="T19" fmla="*/ 8 h 81"/>
                    <a:gd name="T20" fmla="*/ 30 w 72"/>
                    <a:gd name="T21" fmla="*/ 23 h 81"/>
                    <a:gd name="T22" fmla="*/ 24 w 72"/>
                    <a:gd name="T23" fmla="*/ 26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" h="81">
                      <a:moveTo>
                        <a:pt x="24" y="26"/>
                      </a:moveTo>
                      <a:cubicBezTo>
                        <a:pt x="15" y="23"/>
                        <a:pt x="6" y="22"/>
                        <a:pt x="0" y="30"/>
                      </a:cubicBezTo>
                      <a:cubicBezTo>
                        <a:pt x="2" y="40"/>
                        <a:pt x="1" y="52"/>
                        <a:pt x="7" y="60"/>
                      </a:cubicBezTo>
                      <a:cubicBezTo>
                        <a:pt x="8" y="67"/>
                        <a:pt x="5" y="79"/>
                        <a:pt x="12" y="80"/>
                      </a:cubicBezTo>
                      <a:cubicBezTo>
                        <a:pt x="18" y="81"/>
                        <a:pt x="30" y="77"/>
                        <a:pt x="30" y="77"/>
                      </a:cubicBezTo>
                      <a:cubicBezTo>
                        <a:pt x="32" y="65"/>
                        <a:pt x="33" y="58"/>
                        <a:pt x="39" y="48"/>
                      </a:cubicBezTo>
                      <a:cubicBezTo>
                        <a:pt x="41" y="38"/>
                        <a:pt x="60" y="43"/>
                        <a:pt x="72" y="42"/>
                      </a:cubicBezTo>
                      <a:cubicBezTo>
                        <a:pt x="69" y="29"/>
                        <a:pt x="69" y="24"/>
                        <a:pt x="61" y="14"/>
                      </a:cubicBezTo>
                      <a:cubicBezTo>
                        <a:pt x="59" y="6"/>
                        <a:pt x="55" y="4"/>
                        <a:pt x="48" y="0"/>
                      </a:cubicBezTo>
                      <a:cubicBezTo>
                        <a:pt x="41" y="2"/>
                        <a:pt x="38" y="1"/>
                        <a:pt x="34" y="8"/>
                      </a:cubicBezTo>
                      <a:cubicBezTo>
                        <a:pt x="34" y="10"/>
                        <a:pt x="32" y="21"/>
                        <a:pt x="30" y="23"/>
                      </a:cubicBezTo>
                      <a:cubicBezTo>
                        <a:pt x="20" y="33"/>
                        <a:pt x="28" y="18"/>
                        <a:pt x="24" y="26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 97"/>
                <p:cNvSpPr>
                  <a:spLocks/>
                </p:cNvSpPr>
                <p:nvPr/>
              </p:nvSpPr>
              <p:spPr bwMode="auto">
                <a:xfrm>
                  <a:off x="3961" y="1373"/>
                  <a:ext cx="49" cy="17"/>
                </a:xfrm>
                <a:custGeom>
                  <a:avLst/>
                  <a:gdLst>
                    <a:gd name="T0" fmla="*/ 46 w 49"/>
                    <a:gd name="T1" fmla="*/ 0 h 17"/>
                    <a:gd name="T2" fmla="*/ 2 w 49"/>
                    <a:gd name="T3" fmla="*/ 6 h 17"/>
                    <a:gd name="T4" fmla="*/ 25 w 49"/>
                    <a:gd name="T5" fmla="*/ 15 h 17"/>
                    <a:gd name="T6" fmla="*/ 49 w 49"/>
                    <a:gd name="T7" fmla="*/ 9 h 17"/>
                    <a:gd name="T8" fmla="*/ 46 w 49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17">
                      <a:moveTo>
                        <a:pt x="46" y="0"/>
                      </a:moveTo>
                      <a:cubicBezTo>
                        <a:pt x="33" y="8"/>
                        <a:pt x="17" y="2"/>
                        <a:pt x="2" y="6"/>
                      </a:cubicBezTo>
                      <a:cubicBezTo>
                        <a:pt x="0" y="17"/>
                        <a:pt x="15" y="14"/>
                        <a:pt x="25" y="15"/>
                      </a:cubicBezTo>
                      <a:lnTo>
                        <a:pt x="49" y="9"/>
                      </a:lnTo>
                      <a:cubicBezTo>
                        <a:pt x="49" y="9"/>
                        <a:pt x="46" y="0"/>
                        <a:pt x="46" y="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98"/>
                <p:cNvSpPr>
                  <a:spLocks/>
                </p:cNvSpPr>
                <p:nvPr/>
              </p:nvSpPr>
              <p:spPr bwMode="auto">
                <a:xfrm>
                  <a:off x="4285" y="1518"/>
                  <a:ext cx="29" cy="32"/>
                </a:xfrm>
                <a:custGeom>
                  <a:avLst/>
                  <a:gdLst>
                    <a:gd name="T0" fmla="*/ 28 w 29"/>
                    <a:gd name="T1" fmla="*/ 0 h 32"/>
                    <a:gd name="T2" fmla="*/ 10 w 29"/>
                    <a:gd name="T3" fmla="*/ 8 h 32"/>
                    <a:gd name="T4" fmla="*/ 2 w 29"/>
                    <a:gd name="T5" fmla="*/ 18 h 32"/>
                    <a:gd name="T6" fmla="*/ 7 w 29"/>
                    <a:gd name="T7" fmla="*/ 32 h 32"/>
                    <a:gd name="T8" fmla="*/ 29 w 29"/>
                    <a:gd name="T9" fmla="*/ 18 h 32"/>
                    <a:gd name="T10" fmla="*/ 28 w 29"/>
                    <a:gd name="T11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32">
                      <a:moveTo>
                        <a:pt x="28" y="0"/>
                      </a:moveTo>
                      <a:cubicBezTo>
                        <a:pt x="20" y="2"/>
                        <a:pt x="16" y="3"/>
                        <a:pt x="10" y="8"/>
                      </a:cubicBezTo>
                      <a:cubicBezTo>
                        <a:pt x="8" y="13"/>
                        <a:pt x="4" y="13"/>
                        <a:pt x="2" y="18"/>
                      </a:cubicBezTo>
                      <a:cubicBezTo>
                        <a:pt x="1" y="25"/>
                        <a:pt x="0" y="28"/>
                        <a:pt x="7" y="32"/>
                      </a:cubicBezTo>
                      <a:cubicBezTo>
                        <a:pt x="23" y="29"/>
                        <a:pt x="18" y="26"/>
                        <a:pt x="29" y="18"/>
                      </a:cubicBezTo>
                      <a:cubicBezTo>
                        <a:pt x="28" y="1"/>
                        <a:pt x="28" y="7"/>
                        <a:pt x="28" y="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 99"/>
                <p:cNvSpPr>
                  <a:spLocks/>
                </p:cNvSpPr>
                <p:nvPr/>
              </p:nvSpPr>
              <p:spPr bwMode="auto">
                <a:xfrm>
                  <a:off x="4259" y="1455"/>
                  <a:ext cx="65" cy="35"/>
                </a:xfrm>
                <a:custGeom>
                  <a:avLst/>
                  <a:gdLst>
                    <a:gd name="T0" fmla="*/ 63 w 65"/>
                    <a:gd name="T1" fmla="*/ 21 h 35"/>
                    <a:gd name="T2" fmla="*/ 55 w 65"/>
                    <a:gd name="T3" fmla="*/ 11 h 35"/>
                    <a:gd name="T4" fmla="*/ 18 w 65"/>
                    <a:gd name="T5" fmla="*/ 18 h 35"/>
                    <a:gd name="T6" fmla="*/ 27 w 65"/>
                    <a:gd name="T7" fmla="*/ 23 h 35"/>
                    <a:gd name="T8" fmla="*/ 36 w 65"/>
                    <a:gd name="T9" fmla="*/ 27 h 35"/>
                    <a:gd name="T10" fmla="*/ 63 w 65"/>
                    <a:gd name="T11" fmla="*/ 2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35">
                      <a:moveTo>
                        <a:pt x="63" y="21"/>
                      </a:moveTo>
                      <a:cubicBezTo>
                        <a:pt x="60" y="15"/>
                        <a:pt x="62" y="12"/>
                        <a:pt x="55" y="11"/>
                      </a:cubicBezTo>
                      <a:cubicBezTo>
                        <a:pt x="42" y="1"/>
                        <a:pt x="0" y="0"/>
                        <a:pt x="18" y="18"/>
                      </a:cubicBezTo>
                      <a:cubicBezTo>
                        <a:pt x="23" y="23"/>
                        <a:pt x="21" y="20"/>
                        <a:pt x="27" y="23"/>
                      </a:cubicBezTo>
                      <a:cubicBezTo>
                        <a:pt x="35" y="28"/>
                        <a:pt x="26" y="25"/>
                        <a:pt x="36" y="27"/>
                      </a:cubicBezTo>
                      <a:cubicBezTo>
                        <a:pt x="65" y="26"/>
                        <a:pt x="63" y="35"/>
                        <a:pt x="63" y="21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100"/>
                <p:cNvSpPr>
                  <a:spLocks/>
                </p:cNvSpPr>
                <p:nvPr/>
              </p:nvSpPr>
              <p:spPr bwMode="auto">
                <a:xfrm>
                  <a:off x="3895" y="1402"/>
                  <a:ext cx="40" cy="36"/>
                </a:xfrm>
                <a:custGeom>
                  <a:avLst/>
                  <a:gdLst>
                    <a:gd name="T0" fmla="*/ 35 w 40"/>
                    <a:gd name="T1" fmla="*/ 20 h 36"/>
                    <a:gd name="T2" fmla="*/ 14 w 40"/>
                    <a:gd name="T3" fmla="*/ 7 h 36"/>
                    <a:gd name="T4" fmla="*/ 7 w 40"/>
                    <a:gd name="T5" fmla="*/ 28 h 36"/>
                    <a:gd name="T6" fmla="*/ 35 w 40"/>
                    <a:gd name="T7" fmla="*/ 2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6">
                      <a:moveTo>
                        <a:pt x="35" y="20"/>
                      </a:moveTo>
                      <a:cubicBezTo>
                        <a:pt x="30" y="14"/>
                        <a:pt x="21" y="8"/>
                        <a:pt x="14" y="7"/>
                      </a:cubicBezTo>
                      <a:cubicBezTo>
                        <a:pt x="0" y="0"/>
                        <a:pt x="6" y="21"/>
                        <a:pt x="7" y="28"/>
                      </a:cubicBezTo>
                      <a:cubicBezTo>
                        <a:pt x="39" y="26"/>
                        <a:pt x="40" y="36"/>
                        <a:pt x="35" y="2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101"/>
                <p:cNvSpPr>
                  <a:spLocks/>
                </p:cNvSpPr>
                <p:nvPr/>
              </p:nvSpPr>
              <p:spPr bwMode="auto">
                <a:xfrm>
                  <a:off x="3955" y="1460"/>
                  <a:ext cx="47" cy="18"/>
                </a:xfrm>
                <a:custGeom>
                  <a:avLst/>
                  <a:gdLst>
                    <a:gd name="T0" fmla="*/ 47 w 47"/>
                    <a:gd name="T1" fmla="*/ 0 h 18"/>
                    <a:gd name="T2" fmla="*/ 7 w 47"/>
                    <a:gd name="T3" fmla="*/ 1 h 18"/>
                    <a:gd name="T4" fmla="*/ 41 w 47"/>
                    <a:gd name="T5" fmla="*/ 6 h 18"/>
                    <a:gd name="T6" fmla="*/ 47 w 47"/>
                    <a:gd name="T7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7" h="18">
                      <a:moveTo>
                        <a:pt x="47" y="0"/>
                      </a:moveTo>
                      <a:cubicBezTo>
                        <a:pt x="34" y="1"/>
                        <a:pt x="20" y="0"/>
                        <a:pt x="7" y="1"/>
                      </a:cubicBezTo>
                      <a:cubicBezTo>
                        <a:pt x="0" y="18"/>
                        <a:pt x="31" y="7"/>
                        <a:pt x="41" y="6"/>
                      </a:cubicBezTo>
                      <a:cubicBezTo>
                        <a:pt x="45" y="0"/>
                        <a:pt x="42" y="2"/>
                        <a:pt x="47" y="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102"/>
                <p:cNvSpPr>
                  <a:spLocks/>
                </p:cNvSpPr>
                <p:nvPr/>
              </p:nvSpPr>
              <p:spPr bwMode="auto">
                <a:xfrm>
                  <a:off x="4142" y="1403"/>
                  <a:ext cx="46" cy="19"/>
                </a:xfrm>
                <a:custGeom>
                  <a:avLst/>
                  <a:gdLst>
                    <a:gd name="T0" fmla="*/ 46 w 46"/>
                    <a:gd name="T1" fmla="*/ 10 h 19"/>
                    <a:gd name="T2" fmla="*/ 25 w 46"/>
                    <a:gd name="T3" fmla="*/ 0 h 19"/>
                    <a:gd name="T4" fmla="*/ 18 w 46"/>
                    <a:gd name="T5" fmla="*/ 10 h 19"/>
                    <a:gd name="T6" fmla="*/ 45 w 46"/>
                    <a:gd name="T7" fmla="*/ 19 h 19"/>
                    <a:gd name="T8" fmla="*/ 46 w 46"/>
                    <a:gd name="T9" fmla="*/ 1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9">
                      <a:moveTo>
                        <a:pt x="46" y="10"/>
                      </a:moveTo>
                      <a:cubicBezTo>
                        <a:pt x="39" y="6"/>
                        <a:pt x="33" y="1"/>
                        <a:pt x="25" y="0"/>
                      </a:cubicBezTo>
                      <a:cubicBezTo>
                        <a:pt x="17" y="1"/>
                        <a:pt x="0" y="7"/>
                        <a:pt x="18" y="10"/>
                      </a:cubicBezTo>
                      <a:cubicBezTo>
                        <a:pt x="25" y="14"/>
                        <a:pt x="37" y="18"/>
                        <a:pt x="45" y="19"/>
                      </a:cubicBezTo>
                      <a:cubicBezTo>
                        <a:pt x="46" y="13"/>
                        <a:pt x="41" y="8"/>
                        <a:pt x="46" y="1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 103"/>
                <p:cNvSpPr>
                  <a:spLocks/>
                </p:cNvSpPr>
                <p:nvPr/>
              </p:nvSpPr>
              <p:spPr bwMode="auto">
                <a:xfrm>
                  <a:off x="3413" y="2029"/>
                  <a:ext cx="56" cy="26"/>
                </a:xfrm>
                <a:custGeom>
                  <a:avLst/>
                  <a:gdLst>
                    <a:gd name="T0" fmla="*/ 52 w 56"/>
                    <a:gd name="T1" fmla="*/ 13 h 26"/>
                    <a:gd name="T2" fmla="*/ 27 w 56"/>
                    <a:gd name="T3" fmla="*/ 4 h 26"/>
                    <a:gd name="T4" fmla="*/ 0 w 56"/>
                    <a:gd name="T5" fmla="*/ 2 h 26"/>
                    <a:gd name="T6" fmla="*/ 36 w 56"/>
                    <a:gd name="T7" fmla="*/ 23 h 26"/>
                    <a:gd name="T8" fmla="*/ 55 w 56"/>
                    <a:gd name="T9" fmla="*/ 20 h 26"/>
                    <a:gd name="T10" fmla="*/ 52 w 56"/>
                    <a:gd name="T1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26">
                      <a:moveTo>
                        <a:pt x="52" y="13"/>
                      </a:moveTo>
                      <a:cubicBezTo>
                        <a:pt x="45" y="9"/>
                        <a:pt x="35" y="5"/>
                        <a:pt x="27" y="4"/>
                      </a:cubicBezTo>
                      <a:cubicBezTo>
                        <a:pt x="17" y="0"/>
                        <a:pt x="12" y="1"/>
                        <a:pt x="0" y="2"/>
                      </a:cubicBezTo>
                      <a:cubicBezTo>
                        <a:pt x="1" y="8"/>
                        <a:pt x="28" y="22"/>
                        <a:pt x="36" y="23"/>
                      </a:cubicBezTo>
                      <a:cubicBezTo>
                        <a:pt x="43" y="26"/>
                        <a:pt x="49" y="24"/>
                        <a:pt x="55" y="20"/>
                      </a:cubicBezTo>
                      <a:cubicBezTo>
                        <a:pt x="54" y="10"/>
                        <a:pt x="56" y="9"/>
                        <a:pt x="52" y="13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104"/>
                <p:cNvSpPr>
                  <a:spLocks/>
                </p:cNvSpPr>
                <p:nvPr/>
              </p:nvSpPr>
              <p:spPr bwMode="auto">
                <a:xfrm>
                  <a:off x="3510" y="2063"/>
                  <a:ext cx="60" cy="26"/>
                </a:xfrm>
                <a:custGeom>
                  <a:avLst/>
                  <a:gdLst>
                    <a:gd name="T0" fmla="*/ 42 w 60"/>
                    <a:gd name="T1" fmla="*/ 3 h 26"/>
                    <a:gd name="T2" fmla="*/ 0 w 60"/>
                    <a:gd name="T3" fmla="*/ 1 h 26"/>
                    <a:gd name="T4" fmla="*/ 14 w 60"/>
                    <a:gd name="T5" fmla="*/ 21 h 26"/>
                    <a:gd name="T6" fmla="*/ 42 w 60"/>
                    <a:gd name="T7" fmla="*/ 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0" h="26">
                      <a:moveTo>
                        <a:pt x="42" y="3"/>
                      </a:moveTo>
                      <a:cubicBezTo>
                        <a:pt x="25" y="1"/>
                        <a:pt x="17" y="0"/>
                        <a:pt x="0" y="1"/>
                      </a:cubicBezTo>
                      <a:cubicBezTo>
                        <a:pt x="2" y="14"/>
                        <a:pt x="3" y="15"/>
                        <a:pt x="14" y="21"/>
                      </a:cubicBezTo>
                      <a:cubicBezTo>
                        <a:pt x="60" y="18"/>
                        <a:pt x="42" y="26"/>
                        <a:pt x="42" y="3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 105"/>
                <p:cNvSpPr>
                  <a:spLocks/>
                </p:cNvSpPr>
                <p:nvPr/>
              </p:nvSpPr>
              <p:spPr bwMode="auto">
                <a:xfrm>
                  <a:off x="3588" y="2069"/>
                  <a:ext cx="45" cy="20"/>
                </a:xfrm>
                <a:custGeom>
                  <a:avLst/>
                  <a:gdLst>
                    <a:gd name="T0" fmla="*/ 42 w 45"/>
                    <a:gd name="T1" fmla="*/ 4 h 20"/>
                    <a:gd name="T2" fmla="*/ 3 w 45"/>
                    <a:gd name="T3" fmla="*/ 7 h 20"/>
                    <a:gd name="T4" fmla="*/ 11 w 45"/>
                    <a:gd name="T5" fmla="*/ 13 h 20"/>
                    <a:gd name="T6" fmla="*/ 24 w 45"/>
                    <a:gd name="T7" fmla="*/ 18 h 20"/>
                    <a:gd name="T8" fmla="*/ 44 w 45"/>
                    <a:gd name="T9" fmla="*/ 13 h 20"/>
                    <a:gd name="T10" fmla="*/ 42 w 45"/>
                    <a:gd name="T11" fmla="*/ 3 h 20"/>
                    <a:gd name="T12" fmla="*/ 38 w 45"/>
                    <a:gd name="T13" fmla="*/ 1 h 20"/>
                    <a:gd name="T14" fmla="*/ 42 w 45"/>
                    <a:gd name="T15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5" h="20">
                      <a:moveTo>
                        <a:pt x="42" y="4"/>
                      </a:moveTo>
                      <a:cubicBezTo>
                        <a:pt x="29" y="5"/>
                        <a:pt x="15" y="1"/>
                        <a:pt x="3" y="7"/>
                      </a:cubicBezTo>
                      <a:cubicBezTo>
                        <a:pt x="0" y="8"/>
                        <a:pt x="8" y="12"/>
                        <a:pt x="11" y="13"/>
                      </a:cubicBezTo>
                      <a:cubicBezTo>
                        <a:pt x="15" y="15"/>
                        <a:pt x="20" y="16"/>
                        <a:pt x="24" y="18"/>
                      </a:cubicBezTo>
                      <a:cubicBezTo>
                        <a:pt x="31" y="17"/>
                        <a:pt x="42" y="20"/>
                        <a:pt x="44" y="13"/>
                      </a:cubicBezTo>
                      <a:cubicBezTo>
                        <a:pt x="45" y="10"/>
                        <a:pt x="44" y="6"/>
                        <a:pt x="42" y="3"/>
                      </a:cubicBezTo>
                      <a:cubicBezTo>
                        <a:pt x="41" y="2"/>
                        <a:pt x="38" y="0"/>
                        <a:pt x="38" y="1"/>
                      </a:cubicBezTo>
                      <a:cubicBezTo>
                        <a:pt x="38" y="3"/>
                        <a:pt x="41" y="3"/>
                        <a:pt x="42" y="4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106"/>
                <p:cNvSpPr>
                  <a:spLocks/>
                </p:cNvSpPr>
                <p:nvPr/>
              </p:nvSpPr>
              <p:spPr bwMode="auto">
                <a:xfrm>
                  <a:off x="3043" y="1047"/>
                  <a:ext cx="79" cy="56"/>
                </a:xfrm>
                <a:custGeom>
                  <a:avLst/>
                  <a:gdLst>
                    <a:gd name="T0" fmla="*/ 74 w 79"/>
                    <a:gd name="T1" fmla="*/ 5 h 56"/>
                    <a:gd name="T2" fmla="*/ 56 w 79"/>
                    <a:gd name="T3" fmla="*/ 2 h 56"/>
                    <a:gd name="T4" fmla="*/ 19 w 79"/>
                    <a:gd name="T5" fmla="*/ 30 h 56"/>
                    <a:gd name="T6" fmla="*/ 4 w 79"/>
                    <a:gd name="T7" fmla="*/ 35 h 56"/>
                    <a:gd name="T8" fmla="*/ 14 w 79"/>
                    <a:gd name="T9" fmla="*/ 50 h 56"/>
                    <a:gd name="T10" fmla="*/ 29 w 79"/>
                    <a:gd name="T11" fmla="*/ 56 h 56"/>
                    <a:gd name="T12" fmla="*/ 65 w 79"/>
                    <a:gd name="T13" fmla="*/ 51 h 56"/>
                    <a:gd name="T14" fmla="*/ 79 w 79"/>
                    <a:gd name="T15" fmla="*/ 20 h 56"/>
                    <a:gd name="T16" fmla="*/ 74 w 79"/>
                    <a:gd name="T17" fmla="*/ 5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9" h="56">
                      <a:moveTo>
                        <a:pt x="74" y="5"/>
                      </a:moveTo>
                      <a:cubicBezTo>
                        <a:pt x="67" y="0"/>
                        <a:pt x="65" y="0"/>
                        <a:pt x="56" y="2"/>
                      </a:cubicBezTo>
                      <a:cubicBezTo>
                        <a:pt x="33" y="33"/>
                        <a:pt x="74" y="28"/>
                        <a:pt x="19" y="30"/>
                      </a:cubicBezTo>
                      <a:cubicBezTo>
                        <a:pt x="14" y="32"/>
                        <a:pt x="9" y="33"/>
                        <a:pt x="4" y="35"/>
                      </a:cubicBezTo>
                      <a:cubicBezTo>
                        <a:pt x="0" y="43"/>
                        <a:pt x="7" y="48"/>
                        <a:pt x="14" y="50"/>
                      </a:cubicBezTo>
                      <a:cubicBezTo>
                        <a:pt x="19" y="53"/>
                        <a:pt x="24" y="53"/>
                        <a:pt x="29" y="56"/>
                      </a:cubicBezTo>
                      <a:cubicBezTo>
                        <a:pt x="41" y="55"/>
                        <a:pt x="53" y="54"/>
                        <a:pt x="65" y="51"/>
                      </a:cubicBezTo>
                      <a:cubicBezTo>
                        <a:pt x="72" y="42"/>
                        <a:pt x="72" y="30"/>
                        <a:pt x="79" y="20"/>
                      </a:cubicBezTo>
                      <a:cubicBezTo>
                        <a:pt x="78" y="16"/>
                        <a:pt x="78" y="7"/>
                        <a:pt x="74" y="5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reeform 107"/>
                <p:cNvSpPr>
                  <a:spLocks/>
                </p:cNvSpPr>
                <p:nvPr/>
              </p:nvSpPr>
              <p:spPr bwMode="auto">
                <a:xfrm>
                  <a:off x="3217" y="992"/>
                  <a:ext cx="46" cy="69"/>
                </a:xfrm>
                <a:custGeom>
                  <a:avLst/>
                  <a:gdLst>
                    <a:gd name="T0" fmla="*/ 32 w 46"/>
                    <a:gd name="T1" fmla="*/ 0 h 69"/>
                    <a:gd name="T2" fmla="*/ 5 w 46"/>
                    <a:gd name="T3" fmla="*/ 4 h 69"/>
                    <a:gd name="T4" fmla="*/ 11 w 46"/>
                    <a:gd name="T5" fmla="*/ 12 h 69"/>
                    <a:gd name="T6" fmla="*/ 20 w 46"/>
                    <a:gd name="T7" fmla="*/ 27 h 69"/>
                    <a:gd name="T8" fmla="*/ 10 w 46"/>
                    <a:gd name="T9" fmla="*/ 60 h 69"/>
                    <a:gd name="T10" fmla="*/ 37 w 46"/>
                    <a:gd name="T11" fmla="*/ 63 h 69"/>
                    <a:gd name="T12" fmla="*/ 46 w 46"/>
                    <a:gd name="T13" fmla="*/ 37 h 69"/>
                    <a:gd name="T14" fmla="*/ 35 w 46"/>
                    <a:gd name="T15" fmla="*/ 9 h 69"/>
                    <a:gd name="T16" fmla="*/ 32 w 46"/>
                    <a:gd name="T17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69">
                      <a:moveTo>
                        <a:pt x="32" y="0"/>
                      </a:moveTo>
                      <a:cubicBezTo>
                        <a:pt x="17" y="1"/>
                        <a:pt x="16" y="2"/>
                        <a:pt x="5" y="4"/>
                      </a:cubicBezTo>
                      <a:cubicBezTo>
                        <a:pt x="0" y="12"/>
                        <a:pt x="5" y="9"/>
                        <a:pt x="11" y="12"/>
                      </a:cubicBezTo>
                      <a:cubicBezTo>
                        <a:pt x="15" y="18"/>
                        <a:pt x="13" y="24"/>
                        <a:pt x="20" y="27"/>
                      </a:cubicBezTo>
                      <a:cubicBezTo>
                        <a:pt x="30" y="40"/>
                        <a:pt x="16" y="50"/>
                        <a:pt x="10" y="60"/>
                      </a:cubicBezTo>
                      <a:cubicBezTo>
                        <a:pt x="17" y="69"/>
                        <a:pt x="26" y="64"/>
                        <a:pt x="37" y="63"/>
                      </a:cubicBezTo>
                      <a:cubicBezTo>
                        <a:pt x="45" y="57"/>
                        <a:pt x="44" y="46"/>
                        <a:pt x="46" y="37"/>
                      </a:cubicBezTo>
                      <a:cubicBezTo>
                        <a:pt x="44" y="23"/>
                        <a:pt x="43" y="19"/>
                        <a:pt x="35" y="9"/>
                      </a:cubicBezTo>
                      <a:cubicBezTo>
                        <a:pt x="34" y="2"/>
                        <a:pt x="35" y="5"/>
                        <a:pt x="32" y="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108"/>
                <p:cNvSpPr>
                  <a:spLocks/>
                </p:cNvSpPr>
                <p:nvPr/>
              </p:nvSpPr>
              <p:spPr bwMode="auto">
                <a:xfrm>
                  <a:off x="2968" y="891"/>
                  <a:ext cx="54" cy="64"/>
                </a:xfrm>
                <a:custGeom>
                  <a:avLst/>
                  <a:gdLst>
                    <a:gd name="T0" fmla="*/ 47 w 54"/>
                    <a:gd name="T1" fmla="*/ 8 h 64"/>
                    <a:gd name="T2" fmla="*/ 2 w 54"/>
                    <a:gd name="T3" fmla="*/ 21 h 64"/>
                    <a:gd name="T4" fmla="*/ 19 w 54"/>
                    <a:gd name="T5" fmla="*/ 30 h 64"/>
                    <a:gd name="T6" fmla="*/ 17 w 54"/>
                    <a:gd name="T7" fmla="*/ 60 h 64"/>
                    <a:gd name="T8" fmla="*/ 37 w 54"/>
                    <a:gd name="T9" fmla="*/ 53 h 64"/>
                    <a:gd name="T10" fmla="*/ 47 w 54"/>
                    <a:gd name="T11" fmla="*/ 44 h 64"/>
                    <a:gd name="T12" fmla="*/ 50 w 54"/>
                    <a:gd name="T13" fmla="*/ 17 h 64"/>
                    <a:gd name="T14" fmla="*/ 47 w 54"/>
                    <a:gd name="T15" fmla="*/ 8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" h="64">
                      <a:moveTo>
                        <a:pt x="47" y="8"/>
                      </a:moveTo>
                      <a:cubicBezTo>
                        <a:pt x="10" y="9"/>
                        <a:pt x="12" y="0"/>
                        <a:pt x="2" y="21"/>
                      </a:cubicBezTo>
                      <a:cubicBezTo>
                        <a:pt x="0" y="29"/>
                        <a:pt x="12" y="29"/>
                        <a:pt x="19" y="30"/>
                      </a:cubicBezTo>
                      <a:cubicBezTo>
                        <a:pt x="20" y="40"/>
                        <a:pt x="22" y="50"/>
                        <a:pt x="17" y="60"/>
                      </a:cubicBezTo>
                      <a:cubicBezTo>
                        <a:pt x="27" y="64"/>
                        <a:pt x="29" y="58"/>
                        <a:pt x="37" y="53"/>
                      </a:cubicBezTo>
                      <a:cubicBezTo>
                        <a:pt x="38" y="46"/>
                        <a:pt x="41" y="48"/>
                        <a:pt x="47" y="44"/>
                      </a:cubicBezTo>
                      <a:cubicBezTo>
                        <a:pt x="54" y="33"/>
                        <a:pt x="52" y="34"/>
                        <a:pt x="50" y="17"/>
                      </a:cubicBezTo>
                      <a:cubicBezTo>
                        <a:pt x="49" y="11"/>
                        <a:pt x="42" y="10"/>
                        <a:pt x="47" y="8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2" name="Group 61"/>
              <p:cNvGrpSpPr>
                <a:grpSpLocks/>
              </p:cNvGrpSpPr>
              <p:nvPr/>
            </p:nvGrpSpPr>
            <p:grpSpPr bwMode="auto">
              <a:xfrm>
                <a:off x="-4" y="0"/>
                <a:ext cx="5327" cy="3552"/>
                <a:chOff x="20441001" y="2376559"/>
                <a:chExt cx="3062142" cy="2276440"/>
              </a:xfrm>
            </p:grpSpPr>
            <p:sp>
              <p:nvSpPr>
                <p:cNvPr id="63" name="Freeform 62"/>
                <p:cNvSpPr>
                  <a:spLocks/>
                </p:cNvSpPr>
                <p:nvPr/>
              </p:nvSpPr>
              <p:spPr bwMode="auto">
                <a:xfrm>
                  <a:off x="20441001" y="2376559"/>
                  <a:ext cx="1676736" cy="1858047"/>
                </a:xfrm>
                <a:custGeom>
                  <a:avLst/>
                  <a:gdLst>
                    <a:gd name="T0" fmla="*/ 1676736 w 1676400"/>
                    <a:gd name="T1" fmla="*/ 57171 h 1857375"/>
                    <a:gd name="T2" fmla="*/ 1524305 w 1676400"/>
                    <a:gd name="T3" fmla="*/ 90520 h 1857375"/>
                    <a:gd name="T4" fmla="*/ 1467144 w 1676400"/>
                    <a:gd name="T5" fmla="*/ 119105 h 1857375"/>
                    <a:gd name="T6" fmla="*/ 1419509 w 1676400"/>
                    <a:gd name="T7" fmla="*/ 109577 h 1857375"/>
                    <a:gd name="T8" fmla="*/ 1414747 w 1676400"/>
                    <a:gd name="T9" fmla="*/ 66699 h 1857375"/>
                    <a:gd name="T10" fmla="*/ 1457617 w 1676400"/>
                    <a:gd name="T11" fmla="*/ 0 h 1857375"/>
                    <a:gd name="T12" fmla="*/ 1281370 w 1676400"/>
                    <a:gd name="T13" fmla="*/ 0 h 1857375"/>
                    <a:gd name="T14" fmla="*/ 1248025 w 1676400"/>
                    <a:gd name="T15" fmla="*/ 47642 h 1857375"/>
                    <a:gd name="T16" fmla="*/ 1238498 w 1676400"/>
                    <a:gd name="T17" fmla="*/ 109577 h 1857375"/>
                    <a:gd name="T18" fmla="*/ 1181337 w 1676400"/>
                    <a:gd name="T19" fmla="*/ 128634 h 1857375"/>
                    <a:gd name="T20" fmla="*/ 1109885 w 1676400"/>
                    <a:gd name="T21" fmla="*/ 214390 h 1857375"/>
                    <a:gd name="T22" fmla="*/ 1019379 w 1676400"/>
                    <a:gd name="T23" fmla="*/ 247740 h 1857375"/>
                    <a:gd name="T24" fmla="*/ 928874 w 1676400"/>
                    <a:gd name="T25" fmla="*/ 300146 h 1857375"/>
                    <a:gd name="T26" fmla="*/ 843132 w 1676400"/>
                    <a:gd name="T27" fmla="*/ 362081 h 1857375"/>
                    <a:gd name="T28" fmla="*/ 805024 w 1676400"/>
                    <a:gd name="T29" fmla="*/ 552650 h 1857375"/>
                    <a:gd name="T30" fmla="*/ 662121 w 1676400"/>
                    <a:gd name="T31" fmla="*/ 857560 h 1857375"/>
                    <a:gd name="T32" fmla="*/ 614486 w 1676400"/>
                    <a:gd name="T33" fmla="*/ 886145 h 1857375"/>
                    <a:gd name="T34" fmla="*/ 509690 w 1676400"/>
                    <a:gd name="T35" fmla="*/ 895674 h 1857375"/>
                    <a:gd name="T36" fmla="*/ 428711 w 1676400"/>
                    <a:gd name="T37" fmla="*/ 943316 h 1857375"/>
                    <a:gd name="T38" fmla="*/ 323915 w 1676400"/>
                    <a:gd name="T39" fmla="*/ 967137 h 1857375"/>
                    <a:gd name="T40" fmla="*/ 214356 w 1676400"/>
                    <a:gd name="T41" fmla="*/ 905202 h 1857375"/>
                    <a:gd name="T42" fmla="*/ 161957 w 1676400"/>
                    <a:gd name="T43" fmla="*/ 805153 h 1857375"/>
                    <a:gd name="T44" fmla="*/ 114323 w 1676400"/>
                    <a:gd name="T45" fmla="*/ 767039 h 1857375"/>
                    <a:gd name="T46" fmla="*/ 23818 w 1676400"/>
                    <a:gd name="T47" fmla="*/ 671755 h 1857375"/>
                    <a:gd name="T48" fmla="*/ 0 w 1676400"/>
                    <a:gd name="T49" fmla="*/ 709869 h 1857375"/>
                    <a:gd name="T50" fmla="*/ 19054 w 1676400"/>
                    <a:gd name="T51" fmla="*/ 905202 h 1857375"/>
                    <a:gd name="T52" fmla="*/ 95269 w 1676400"/>
                    <a:gd name="T53" fmla="*/ 948080 h 1857375"/>
                    <a:gd name="T54" fmla="*/ 142904 w 1676400"/>
                    <a:gd name="T55" fmla="*/ 1005251 h 1857375"/>
                    <a:gd name="T56" fmla="*/ 119087 w 1676400"/>
                    <a:gd name="T57" fmla="*/ 1157706 h 1857375"/>
                    <a:gd name="T58" fmla="*/ 52399 w 1676400"/>
                    <a:gd name="T59" fmla="*/ 1157706 h 1857375"/>
                    <a:gd name="T60" fmla="*/ 23818 w 1676400"/>
                    <a:gd name="T61" fmla="*/ 1186291 h 1857375"/>
                    <a:gd name="T62" fmla="*/ 0 w 1676400"/>
                    <a:gd name="T63" fmla="*/ 1286340 h 1857375"/>
                    <a:gd name="T64" fmla="*/ 0 w 1676400"/>
                    <a:gd name="T65" fmla="*/ 1543608 h 1857375"/>
                    <a:gd name="T66" fmla="*/ 138141 w 1676400"/>
                    <a:gd name="T67" fmla="*/ 1495966 h 1857375"/>
                    <a:gd name="T68" fmla="*/ 147668 w 1676400"/>
                    <a:gd name="T69" fmla="*/ 1495966 h 1857375"/>
                    <a:gd name="T70" fmla="*/ 209592 w 1676400"/>
                    <a:gd name="T71" fmla="*/ 1538844 h 1857375"/>
                    <a:gd name="T72" fmla="*/ 314388 w 1676400"/>
                    <a:gd name="T73" fmla="*/ 1538844 h 1857375"/>
                    <a:gd name="T74" fmla="*/ 323915 w 1676400"/>
                    <a:gd name="T75" fmla="*/ 1491201 h 1857375"/>
                    <a:gd name="T76" fmla="*/ 290571 w 1676400"/>
                    <a:gd name="T77" fmla="*/ 1429267 h 1857375"/>
                    <a:gd name="T78" fmla="*/ 233410 w 1676400"/>
                    <a:gd name="T79" fmla="*/ 1391153 h 1857375"/>
                    <a:gd name="T80" fmla="*/ 261991 w 1676400"/>
                    <a:gd name="T81" fmla="*/ 1295869 h 1857375"/>
                    <a:gd name="T82" fmla="*/ 328679 w 1676400"/>
                    <a:gd name="T83" fmla="*/ 1286340 h 1857375"/>
                    <a:gd name="T84" fmla="*/ 390603 w 1676400"/>
                    <a:gd name="T85" fmla="*/ 1295869 h 1857375"/>
                    <a:gd name="T86" fmla="*/ 471583 w 1676400"/>
                    <a:gd name="T87" fmla="*/ 1329218 h 1857375"/>
                    <a:gd name="T88" fmla="*/ 471583 w 1676400"/>
                    <a:gd name="T89" fmla="*/ 1329218 h 1857375"/>
                    <a:gd name="T90" fmla="*/ 562088 w 1676400"/>
                    <a:gd name="T91" fmla="*/ 1338746 h 1857375"/>
                    <a:gd name="T92" fmla="*/ 624013 w 1676400"/>
                    <a:gd name="T93" fmla="*/ 1376860 h 1857375"/>
                    <a:gd name="T94" fmla="*/ 709755 w 1676400"/>
                    <a:gd name="T95" fmla="*/ 1429267 h 1857375"/>
                    <a:gd name="T96" fmla="*/ 781207 w 1676400"/>
                    <a:gd name="T97" fmla="*/ 1453088 h 1857375"/>
                    <a:gd name="T98" fmla="*/ 914583 w 1676400"/>
                    <a:gd name="T99" fmla="*/ 1596014 h 1857375"/>
                    <a:gd name="T100" fmla="*/ 900293 w 1676400"/>
                    <a:gd name="T101" fmla="*/ 1681770 h 1857375"/>
                    <a:gd name="T102" fmla="*/ 843132 w 1676400"/>
                    <a:gd name="T103" fmla="*/ 1710356 h 1857375"/>
                    <a:gd name="T104" fmla="*/ 905056 w 1676400"/>
                    <a:gd name="T105" fmla="*/ 1838990 h 1857375"/>
                    <a:gd name="T106" fmla="*/ 1014616 w 1676400"/>
                    <a:gd name="T107" fmla="*/ 1858047 h 1857375"/>
                    <a:gd name="T108" fmla="*/ 1214681 w 1676400"/>
                    <a:gd name="T109" fmla="*/ 1843754 h 1857375"/>
                    <a:gd name="T110" fmla="*/ 1214681 w 1676400"/>
                    <a:gd name="T111" fmla="*/ 1843754 h 185737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676400" h="1857375">
                      <a:moveTo>
                        <a:pt x="1676400" y="57150"/>
                      </a:moveTo>
                      <a:lnTo>
                        <a:pt x="1524000" y="90487"/>
                      </a:lnTo>
                      <a:lnTo>
                        <a:pt x="1466850" y="119062"/>
                      </a:lnTo>
                      <a:lnTo>
                        <a:pt x="1419225" y="109537"/>
                      </a:lnTo>
                      <a:lnTo>
                        <a:pt x="1414463" y="66675"/>
                      </a:lnTo>
                      <a:lnTo>
                        <a:pt x="1457325" y="0"/>
                      </a:lnTo>
                      <a:lnTo>
                        <a:pt x="1281113" y="0"/>
                      </a:lnTo>
                      <a:lnTo>
                        <a:pt x="1247775" y="47625"/>
                      </a:lnTo>
                      <a:lnTo>
                        <a:pt x="1238250" y="109537"/>
                      </a:lnTo>
                      <a:lnTo>
                        <a:pt x="1181100" y="128587"/>
                      </a:lnTo>
                      <a:lnTo>
                        <a:pt x="1109663" y="214312"/>
                      </a:lnTo>
                      <a:lnTo>
                        <a:pt x="1019175" y="247650"/>
                      </a:lnTo>
                      <a:lnTo>
                        <a:pt x="928688" y="300037"/>
                      </a:lnTo>
                      <a:lnTo>
                        <a:pt x="842963" y="361950"/>
                      </a:lnTo>
                      <a:lnTo>
                        <a:pt x="804863" y="552450"/>
                      </a:lnTo>
                      <a:lnTo>
                        <a:pt x="661988" y="857250"/>
                      </a:lnTo>
                      <a:lnTo>
                        <a:pt x="614363" y="885825"/>
                      </a:lnTo>
                      <a:lnTo>
                        <a:pt x="509588" y="895350"/>
                      </a:lnTo>
                      <a:lnTo>
                        <a:pt x="428625" y="942975"/>
                      </a:lnTo>
                      <a:lnTo>
                        <a:pt x="323850" y="966787"/>
                      </a:lnTo>
                      <a:lnTo>
                        <a:pt x="214313" y="904875"/>
                      </a:lnTo>
                      <a:lnTo>
                        <a:pt x="161925" y="804862"/>
                      </a:lnTo>
                      <a:lnTo>
                        <a:pt x="114300" y="766762"/>
                      </a:lnTo>
                      <a:lnTo>
                        <a:pt x="23813" y="671512"/>
                      </a:lnTo>
                      <a:lnTo>
                        <a:pt x="0" y="709612"/>
                      </a:lnTo>
                      <a:lnTo>
                        <a:pt x="19050" y="904875"/>
                      </a:lnTo>
                      <a:lnTo>
                        <a:pt x="95250" y="947737"/>
                      </a:lnTo>
                      <a:lnTo>
                        <a:pt x="142875" y="1004887"/>
                      </a:lnTo>
                      <a:lnTo>
                        <a:pt x="119063" y="1157287"/>
                      </a:lnTo>
                      <a:lnTo>
                        <a:pt x="52388" y="1157287"/>
                      </a:lnTo>
                      <a:lnTo>
                        <a:pt x="23813" y="1185862"/>
                      </a:lnTo>
                      <a:lnTo>
                        <a:pt x="0" y="1285875"/>
                      </a:lnTo>
                      <a:lnTo>
                        <a:pt x="0" y="1543050"/>
                      </a:lnTo>
                      <a:lnTo>
                        <a:pt x="138113" y="1495425"/>
                      </a:lnTo>
                      <a:lnTo>
                        <a:pt x="147638" y="1495425"/>
                      </a:lnTo>
                      <a:lnTo>
                        <a:pt x="209550" y="1538287"/>
                      </a:lnTo>
                      <a:lnTo>
                        <a:pt x="314325" y="1538287"/>
                      </a:lnTo>
                      <a:lnTo>
                        <a:pt x="323850" y="1490662"/>
                      </a:lnTo>
                      <a:lnTo>
                        <a:pt x="290513" y="1428750"/>
                      </a:lnTo>
                      <a:lnTo>
                        <a:pt x="233363" y="1390650"/>
                      </a:lnTo>
                      <a:lnTo>
                        <a:pt x="261938" y="1295400"/>
                      </a:lnTo>
                      <a:lnTo>
                        <a:pt x="328613" y="1285875"/>
                      </a:lnTo>
                      <a:lnTo>
                        <a:pt x="390525" y="1295400"/>
                      </a:lnTo>
                      <a:lnTo>
                        <a:pt x="471488" y="1328737"/>
                      </a:lnTo>
                      <a:lnTo>
                        <a:pt x="561975" y="1338262"/>
                      </a:lnTo>
                      <a:lnTo>
                        <a:pt x="623888" y="1376362"/>
                      </a:lnTo>
                      <a:lnTo>
                        <a:pt x="709613" y="1428750"/>
                      </a:lnTo>
                      <a:lnTo>
                        <a:pt x="781050" y="1452562"/>
                      </a:lnTo>
                      <a:lnTo>
                        <a:pt x="914400" y="1595437"/>
                      </a:lnTo>
                      <a:lnTo>
                        <a:pt x="900113" y="1681162"/>
                      </a:lnTo>
                      <a:lnTo>
                        <a:pt x="842963" y="1709737"/>
                      </a:lnTo>
                      <a:lnTo>
                        <a:pt x="904875" y="1838325"/>
                      </a:lnTo>
                      <a:lnTo>
                        <a:pt x="1014413" y="1857375"/>
                      </a:lnTo>
                      <a:lnTo>
                        <a:pt x="1214438" y="184308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63"/>
                <p:cNvSpPr>
                  <a:spLocks/>
                </p:cNvSpPr>
                <p:nvPr/>
              </p:nvSpPr>
              <p:spPr bwMode="auto">
                <a:xfrm>
                  <a:off x="21432160" y="2429809"/>
                  <a:ext cx="2070983" cy="222319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1688" h="2224088">
                      <a:moveTo>
                        <a:pt x="214313" y="1790700"/>
                      </a:moveTo>
                      <a:lnTo>
                        <a:pt x="328613" y="1790700"/>
                      </a:lnTo>
                      <a:lnTo>
                        <a:pt x="447675" y="1985963"/>
                      </a:lnTo>
                      <a:lnTo>
                        <a:pt x="504825" y="2009775"/>
                      </a:lnTo>
                      <a:lnTo>
                        <a:pt x="557213" y="2009775"/>
                      </a:lnTo>
                      <a:lnTo>
                        <a:pt x="576263" y="2076450"/>
                      </a:lnTo>
                      <a:lnTo>
                        <a:pt x="519113" y="2147888"/>
                      </a:lnTo>
                      <a:lnTo>
                        <a:pt x="523875" y="2224088"/>
                      </a:lnTo>
                      <a:lnTo>
                        <a:pt x="647700" y="2219325"/>
                      </a:lnTo>
                      <a:lnTo>
                        <a:pt x="728663" y="2162175"/>
                      </a:lnTo>
                      <a:lnTo>
                        <a:pt x="809625" y="2119313"/>
                      </a:lnTo>
                      <a:lnTo>
                        <a:pt x="938213" y="2109788"/>
                      </a:lnTo>
                      <a:lnTo>
                        <a:pt x="928688" y="2014538"/>
                      </a:lnTo>
                      <a:lnTo>
                        <a:pt x="976313" y="1962150"/>
                      </a:lnTo>
                      <a:lnTo>
                        <a:pt x="1090613" y="2024063"/>
                      </a:lnTo>
                      <a:lnTo>
                        <a:pt x="1152525" y="2109788"/>
                      </a:lnTo>
                      <a:lnTo>
                        <a:pt x="1257300" y="2095500"/>
                      </a:lnTo>
                      <a:lnTo>
                        <a:pt x="1295400" y="2057400"/>
                      </a:lnTo>
                      <a:lnTo>
                        <a:pt x="1319213" y="1962150"/>
                      </a:lnTo>
                      <a:lnTo>
                        <a:pt x="1414463" y="1909763"/>
                      </a:lnTo>
                      <a:lnTo>
                        <a:pt x="1552575" y="2024063"/>
                      </a:lnTo>
                      <a:lnTo>
                        <a:pt x="1652588" y="2114550"/>
                      </a:lnTo>
                      <a:lnTo>
                        <a:pt x="1747838" y="2157413"/>
                      </a:lnTo>
                      <a:lnTo>
                        <a:pt x="1809750" y="2095500"/>
                      </a:lnTo>
                      <a:lnTo>
                        <a:pt x="1847850" y="2038350"/>
                      </a:lnTo>
                      <a:lnTo>
                        <a:pt x="1962150" y="2024063"/>
                      </a:lnTo>
                      <a:lnTo>
                        <a:pt x="2071688" y="1957388"/>
                      </a:lnTo>
                      <a:lnTo>
                        <a:pt x="2057400" y="1857375"/>
                      </a:lnTo>
                      <a:lnTo>
                        <a:pt x="1990725" y="1752600"/>
                      </a:lnTo>
                      <a:lnTo>
                        <a:pt x="1838325" y="1752600"/>
                      </a:lnTo>
                      <a:lnTo>
                        <a:pt x="1752600" y="1762125"/>
                      </a:lnTo>
                      <a:lnTo>
                        <a:pt x="1676400" y="1652588"/>
                      </a:lnTo>
                      <a:lnTo>
                        <a:pt x="1600200" y="1604963"/>
                      </a:lnTo>
                      <a:lnTo>
                        <a:pt x="1452563" y="1614488"/>
                      </a:lnTo>
                      <a:lnTo>
                        <a:pt x="1390650" y="1576388"/>
                      </a:lnTo>
                      <a:lnTo>
                        <a:pt x="1338263" y="1443038"/>
                      </a:lnTo>
                      <a:lnTo>
                        <a:pt x="1243013" y="1385888"/>
                      </a:lnTo>
                      <a:lnTo>
                        <a:pt x="1128713" y="1381125"/>
                      </a:lnTo>
                      <a:lnTo>
                        <a:pt x="1090613" y="1419225"/>
                      </a:lnTo>
                      <a:lnTo>
                        <a:pt x="1062038" y="1533525"/>
                      </a:lnTo>
                      <a:lnTo>
                        <a:pt x="1019175" y="1557338"/>
                      </a:lnTo>
                      <a:lnTo>
                        <a:pt x="962025" y="1547813"/>
                      </a:lnTo>
                      <a:lnTo>
                        <a:pt x="976313" y="1462088"/>
                      </a:lnTo>
                      <a:lnTo>
                        <a:pt x="938213" y="1376363"/>
                      </a:lnTo>
                      <a:lnTo>
                        <a:pt x="842963" y="1304925"/>
                      </a:lnTo>
                      <a:lnTo>
                        <a:pt x="747713" y="1333500"/>
                      </a:lnTo>
                      <a:lnTo>
                        <a:pt x="709613" y="1347788"/>
                      </a:lnTo>
                      <a:lnTo>
                        <a:pt x="633413" y="1385888"/>
                      </a:lnTo>
                      <a:lnTo>
                        <a:pt x="581025" y="1438275"/>
                      </a:lnTo>
                      <a:lnTo>
                        <a:pt x="500063" y="1490663"/>
                      </a:lnTo>
                      <a:lnTo>
                        <a:pt x="495300" y="1524000"/>
                      </a:lnTo>
                      <a:lnTo>
                        <a:pt x="390525" y="1481138"/>
                      </a:lnTo>
                      <a:lnTo>
                        <a:pt x="319088" y="1490663"/>
                      </a:lnTo>
                      <a:lnTo>
                        <a:pt x="247650" y="1538288"/>
                      </a:lnTo>
                      <a:lnTo>
                        <a:pt x="200025" y="1547813"/>
                      </a:lnTo>
                      <a:lnTo>
                        <a:pt x="138113" y="1504950"/>
                      </a:lnTo>
                      <a:lnTo>
                        <a:pt x="14288" y="1395413"/>
                      </a:lnTo>
                      <a:lnTo>
                        <a:pt x="0" y="1314450"/>
                      </a:lnTo>
                      <a:lnTo>
                        <a:pt x="23813" y="1228725"/>
                      </a:lnTo>
                      <a:lnTo>
                        <a:pt x="47625" y="1171575"/>
                      </a:lnTo>
                      <a:lnTo>
                        <a:pt x="119063" y="1181100"/>
                      </a:lnTo>
                      <a:lnTo>
                        <a:pt x="152400" y="1128713"/>
                      </a:lnTo>
                      <a:lnTo>
                        <a:pt x="161925" y="1047750"/>
                      </a:lnTo>
                      <a:lnTo>
                        <a:pt x="95250" y="1014413"/>
                      </a:lnTo>
                      <a:lnTo>
                        <a:pt x="42863" y="971550"/>
                      </a:lnTo>
                      <a:lnTo>
                        <a:pt x="19050" y="938213"/>
                      </a:lnTo>
                      <a:lnTo>
                        <a:pt x="23813" y="842963"/>
                      </a:lnTo>
                      <a:lnTo>
                        <a:pt x="80963" y="785813"/>
                      </a:lnTo>
                      <a:lnTo>
                        <a:pt x="200025" y="742950"/>
                      </a:lnTo>
                      <a:lnTo>
                        <a:pt x="228600" y="647700"/>
                      </a:lnTo>
                      <a:lnTo>
                        <a:pt x="328613" y="647700"/>
                      </a:lnTo>
                      <a:lnTo>
                        <a:pt x="347663" y="590550"/>
                      </a:lnTo>
                      <a:lnTo>
                        <a:pt x="366713" y="519113"/>
                      </a:lnTo>
                      <a:lnTo>
                        <a:pt x="481013" y="519113"/>
                      </a:lnTo>
                      <a:lnTo>
                        <a:pt x="561975" y="428625"/>
                      </a:lnTo>
                      <a:lnTo>
                        <a:pt x="566738" y="361950"/>
                      </a:lnTo>
                      <a:lnTo>
                        <a:pt x="638175" y="309563"/>
                      </a:lnTo>
                      <a:lnTo>
                        <a:pt x="690563" y="223838"/>
                      </a:lnTo>
                      <a:lnTo>
                        <a:pt x="704850" y="123825"/>
                      </a:lnTo>
                      <a:lnTo>
                        <a:pt x="709613" y="38100"/>
                      </a:lnTo>
                      <a:lnTo>
                        <a:pt x="676275" y="0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6461395" y="4288808"/>
              <a:ext cx="2583063" cy="1905001"/>
              <a:chOff x="-4" y="-16"/>
              <a:chExt cx="5764" cy="3568"/>
            </a:xfrm>
          </p:grpSpPr>
          <p:pic>
            <p:nvPicPr>
              <p:cNvPr id="10" name="Picture 9" descr="E:\HPC\R2O\P1_GDI\SYSTEMATIC_VALIDATION\COMPARISON_OUTPUT\gdi20130816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3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1" name="Group 10"/>
              <p:cNvGrpSpPr>
                <a:grpSpLocks/>
              </p:cNvGrpSpPr>
              <p:nvPr/>
            </p:nvGrpSpPr>
            <p:grpSpPr bwMode="auto">
              <a:xfrm>
                <a:off x="4" y="-3"/>
                <a:ext cx="5756" cy="3555"/>
                <a:chOff x="-5" y="-3"/>
                <a:chExt cx="5756" cy="3555"/>
              </a:xfrm>
            </p:grpSpPr>
            <p:sp>
              <p:nvSpPr>
                <p:cNvPr id="15" name="Freeform 14"/>
                <p:cNvSpPr>
                  <a:spLocks/>
                </p:cNvSpPr>
                <p:nvPr/>
              </p:nvSpPr>
              <p:spPr bwMode="auto">
                <a:xfrm>
                  <a:off x="2136" y="2031"/>
                  <a:ext cx="1560" cy="487"/>
                </a:xfrm>
                <a:custGeom>
                  <a:avLst/>
                  <a:gdLst>
                    <a:gd name="T0" fmla="*/ 32 w 1560"/>
                    <a:gd name="T1" fmla="*/ 366 h 487"/>
                    <a:gd name="T2" fmla="*/ 110 w 1560"/>
                    <a:gd name="T3" fmla="*/ 372 h 487"/>
                    <a:gd name="T4" fmla="*/ 173 w 1560"/>
                    <a:gd name="T5" fmla="*/ 384 h 487"/>
                    <a:gd name="T6" fmla="*/ 275 w 1560"/>
                    <a:gd name="T7" fmla="*/ 335 h 487"/>
                    <a:gd name="T8" fmla="*/ 371 w 1560"/>
                    <a:gd name="T9" fmla="*/ 342 h 487"/>
                    <a:gd name="T10" fmla="*/ 395 w 1560"/>
                    <a:gd name="T11" fmla="*/ 360 h 487"/>
                    <a:gd name="T12" fmla="*/ 425 w 1560"/>
                    <a:gd name="T13" fmla="*/ 384 h 487"/>
                    <a:gd name="T14" fmla="*/ 455 w 1560"/>
                    <a:gd name="T15" fmla="*/ 392 h 487"/>
                    <a:gd name="T16" fmla="*/ 459 w 1560"/>
                    <a:gd name="T17" fmla="*/ 398 h 487"/>
                    <a:gd name="T18" fmla="*/ 477 w 1560"/>
                    <a:gd name="T19" fmla="*/ 417 h 487"/>
                    <a:gd name="T20" fmla="*/ 485 w 1560"/>
                    <a:gd name="T21" fmla="*/ 423 h 487"/>
                    <a:gd name="T22" fmla="*/ 522 w 1560"/>
                    <a:gd name="T23" fmla="*/ 453 h 487"/>
                    <a:gd name="T24" fmla="*/ 548 w 1560"/>
                    <a:gd name="T25" fmla="*/ 477 h 487"/>
                    <a:gd name="T26" fmla="*/ 563 w 1560"/>
                    <a:gd name="T27" fmla="*/ 456 h 487"/>
                    <a:gd name="T28" fmla="*/ 536 w 1560"/>
                    <a:gd name="T29" fmla="*/ 428 h 487"/>
                    <a:gd name="T30" fmla="*/ 623 w 1560"/>
                    <a:gd name="T31" fmla="*/ 402 h 487"/>
                    <a:gd name="T32" fmla="*/ 639 w 1560"/>
                    <a:gd name="T33" fmla="*/ 366 h 487"/>
                    <a:gd name="T34" fmla="*/ 696 w 1560"/>
                    <a:gd name="T35" fmla="*/ 321 h 487"/>
                    <a:gd name="T36" fmla="*/ 690 w 1560"/>
                    <a:gd name="T37" fmla="*/ 287 h 487"/>
                    <a:gd name="T38" fmla="*/ 696 w 1560"/>
                    <a:gd name="T39" fmla="*/ 246 h 487"/>
                    <a:gd name="T40" fmla="*/ 723 w 1560"/>
                    <a:gd name="T41" fmla="*/ 203 h 487"/>
                    <a:gd name="T42" fmla="*/ 773 w 1560"/>
                    <a:gd name="T43" fmla="*/ 168 h 487"/>
                    <a:gd name="T44" fmla="*/ 842 w 1560"/>
                    <a:gd name="T45" fmla="*/ 158 h 487"/>
                    <a:gd name="T46" fmla="*/ 947 w 1560"/>
                    <a:gd name="T47" fmla="*/ 126 h 487"/>
                    <a:gd name="T48" fmla="*/ 992 w 1560"/>
                    <a:gd name="T49" fmla="*/ 95 h 487"/>
                    <a:gd name="T50" fmla="*/ 1013 w 1560"/>
                    <a:gd name="T51" fmla="*/ 83 h 487"/>
                    <a:gd name="T52" fmla="*/ 1064 w 1560"/>
                    <a:gd name="T53" fmla="*/ 47 h 487"/>
                    <a:gd name="T54" fmla="*/ 1094 w 1560"/>
                    <a:gd name="T55" fmla="*/ 15 h 487"/>
                    <a:gd name="T56" fmla="*/ 1164 w 1560"/>
                    <a:gd name="T57" fmla="*/ 24 h 487"/>
                    <a:gd name="T58" fmla="*/ 1187 w 1560"/>
                    <a:gd name="T59" fmla="*/ 53 h 487"/>
                    <a:gd name="T60" fmla="*/ 1155 w 1560"/>
                    <a:gd name="T61" fmla="*/ 90 h 487"/>
                    <a:gd name="T62" fmla="*/ 1142 w 1560"/>
                    <a:gd name="T63" fmla="*/ 107 h 487"/>
                    <a:gd name="T64" fmla="*/ 1125 w 1560"/>
                    <a:gd name="T65" fmla="*/ 122 h 487"/>
                    <a:gd name="T66" fmla="*/ 1062 w 1560"/>
                    <a:gd name="T67" fmla="*/ 146 h 487"/>
                    <a:gd name="T68" fmla="*/ 1091 w 1560"/>
                    <a:gd name="T69" fmla="*/ 173 h 487"/>
                    <a:gd name="T70" fmla="*/ 1112 w 1560"/>
                    <a:gd name="T71" fmla="*/ 234 h 487"/>
                    <a:gd name="T72" fmla="*/ 1080 w 1560"/>
                    <a:gd name="T73" fmla="*/ 273 h 487"/>
                    <a:gd name="T74" fmla="*/ 1083 w 1560"/>
                    <a:gd name="T75" fmla="*/ 372 h 487"/>
                    <a:gd name="T76" fmla="*/ 1116 w 1560"/>
                    <a:gd name="T77" fmla="*/ 393 h 487"/>
                    <a:gd name="T78" fmla="*/ 1164 w 1560"/>
                    <a:gd name="T79" fmla="*/ 368 h 487"/>
                    <a:gd name="T80" fmla="*/ 1170 w 1560"/>
                    <a:gd name="T81" fmla="*/ 317 h 487"/>
                    <a:gd name="T82" fmla="*/ 1157 w 1560"/>
                    <a:gd name="T83" fmla="*/ 278 h 487"/>
                    <a:gd name="T84" fmla="*/ 1134 w 1560"/>
                    <a:gd name="T85" fmla="*/ 245 h 487"/>
                    <a:gd name="T86" fmla="*/ 1130 w 1560"/>
                    <a:gd name="T87" fmla="*/ 201 h 487"/>
                    <a:gd name="T88" fmla="*/ 1206 w 1560"/>
                    <a:gd name="T89" fmla="*/ 152 h 487"/>
                    <a:gd name="T90" fmla="*/ 1284 w 1560"/>
                    <a:gd name="T91" fmla="*/ 135 h 487"/>
                    <a:gd name="T92" fmla="*/ 1263 w 1560"/>
                    <a:gd name="T93" fmla="*/ 96 h 487"/>
                    <a:gd name="T94" fmla="*/ 1296 w 1560"/>
                    <a:gd name="T95" fmla="*/ 47 h 487"/>
                    <a:gd name="T96" fmla="*/ 1311 w 1560"/>
                    <a:gd name="T97" fmla="*/ 68 h 487"/>
                    <a:gd name="T98" fmla="*/ 1382 w 1560"/>
                    <a:gd name="T99" fmla="*/ 122 h 487"/>
                    <a:gd name="T100" fmla="*/ 1454 w 1560"/>
                    <a:gd name="T101" fmla="*/ 140 h 487"/>
                    <a:gd name="T102" fmla="*/ 1487 w 1560"/>
                    <a:gd name="T103" fmla="*/ 177 h 487"/>
                    <a:gd name="T104" fmla="*/ 1490 w 1560"/>
                    <a:gd name="T105" fmla="*/ 206 h 487"/>
                    <a:gd name="T106" fmla="*/ 1526 w 1560"/>
                    <a:gd name="T107" fmla="*/ 245 h 487"/>
                    <a:gd name="T108" fmla="*/ 1560 w 1560"/>
                    <a:gd name="T109" fmla="*/ 225 h 4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60" h="487">
                      <a:moveTo>
                        <a:pt x="0" y="377"/>
                      </a:moveTo>
                      <a:cubicBezTo>
                        <a:pt x="7" y="375"/>
                        <a:pt x="28" y="372"/>
                        <a:pt x="32" y="366"/>
                      </a:cubicBezTo>
                      <a:cubicBezTo>
                        <a:pt x="49" y="368"/>
                        <a:pt x="51" y="375"/>
                        <a:pt x="65" y="378"/>
                      </a:cubicBezTo>
                      <a:cubicBezTo>
                        <a:pt x="78" y="399"/>
                        <a:pt x="97" y="377"/>
                        <a:pt x="110" y="372"/>
                      </a:cubicBezTo>
                      <a:cubicBezTo>
                        <a:pt x="125" y="380"/>
                        <a:pt x="145" y="379"/>
                        <a:pt x="162" y="381"/>
                      </a:cubicBezTo>
                      <a:cubicBezTo>
                        <a:pt x="166" y="382"/>
                        <a:pt x="170" y="382"/>
                        <a:pt x="173" y="384"/>
                      </a:cubicBezTo>
                      <a:cubicBezTo>
                        <a:pt x="182" y="391"/>
                        <a:pt x="173" y="392"/>
                        <a:pt x="189" y="392"/>
                      </a:cubicBezTo>
                      <a:cubicBezTo>
                        <a:pt x="233" y="355"/>
                        <a:pt x="223" y="337"/>
                        <a:pt x="275" y="335"/>
                      </a:cubicBezTo>
                      <a:cubicBezTo>
                        <a:pt x="287" y="315"/>
                        <a:pt x="302" y="328"/>
                        <a:pt x="332" y="329"/>
                      </a:cubicBezTo>
                      <a:cubicBezTo>
                        <a:pt x="342" y="342"/>
                        <a:pt x="356" y="341"/>
                        <a:pt x="371" y="342"/>
                      </a:cubicBezTo>
                      <a:cubicBezTo>
                        <a:pt x="375" y="348"/>
                        <a:pt x="376" y="350"/>
                        <a:pt x="383" y="351"/>
                      </a:cubicBezTo>
                      <a:cubicBezTo>
                        <a:pt x="388" y="355"/>
                        <a:pt x="388" y="359"/>
                        <a:pt x="395" y="360"/>
                      </a:cubicBezTo>
                      <a:cubicBezTo>
                        <a:pt x="396" y="367"/>
                        <a:pt x="407" y="374"/>
                        <a:pt x="413" y="377"/>
                      </a:cubicBezTo>
                      <a:cubicBezTo>
                        <a:pt x="419" y="385"/>
                        <a:pt x="413" y="387"/>
                        <a:pt x="425" y="384"/>
                      </a:cubicBezTo>
                      <a:cubicBezTo>
                        <a:pt x="434" y="385"/>
                        <a:pt x="444" y="384"/>
                        <a:pt x="452" y="387"/>
                      </a:cubicBezTo>
                      <a:cubicBezTo>
                        <a:pt x="454" y="388"/>
                        <a:pt x="454" y="391"/>
                        <a:pt x="455" y="392"/>
                      </a:cubicBezTo>
                      <a:cubicBezTo>
                        <a:pt x="456" y="393"/>
                        <a:pt x="457" y="393"/>
                        <a:pt x="458" y="393"/>
                      </a:cubicBezTo>
                      <a:cubicBezTo>
                        <a:pt x="459" y="394"/>
                        <a:pt x="458" y="395"/>
                        <a:pt x="459" y="398"/>
                      </a:cubicBezTo>
                      <a:cubicBezTo>
                        <a:pt x="459" y="397"/>
                        <a:pt x="463" y="402"/>
                        <a:pt x="467" y="411"/>
                      </a:cubicBezTo>
                      <a:cubicBezTo>
                        <a:pt x="469" y="422"/>
                        <a:pt x="465" y="411"/>
                        <a:pt x="477" y="417"/>
                      </a:cubicBezTo>
                      <a:cubicBezTo>
                        <a:pt x="479" y="418"/>
                        <a:pt x="478" y="421"/>
                        <a:pt x="480" y="422"/>
                      </a:cubicBezTo>
                      <a:cubicBezTo>
                        <a:pt x="481" y="423"/>
                        <a:pt x="483" y="423"/>
                        <a:pt x="485" y="423"/>
                      </a:cubicBezTo>
                      <a:cubicBezTo>
                        <a:pt x="491" y="431"/>
                        <a:pt x="493" y="432"/>
                        <a:pt x="501" y="438"/>
                      </a:cubicBezTo>
                      <a:cubicBezTo>
                        <a:pt x="506" y="448"/>
                        <a:pt x="511" y="452"/>
                        <a:pt x="522" y="453"/>
                      </a:cubicBezTo>
                      <a:cubicBezTo>
                        <a:pt x="527" y="455"/>
                        <a:pt x="529" y="458"/>
                        <a:pt x="534" y="461"/>
                      </a:cubicBezTo>
                      <a:cubicBezTo>
                        <a:pt x="539" y="467"/>
                        <a:pt x="541" y="473"/>
                        <a:pt x="548" y="477"/>
                      </a:cubicBezTo>
                      <a:cubicBezTo>
                        <a:pt x="550" y="487"/>
                        <a:pt x="558" y="483"/>
                        <a:pt x="567" y="482"/>
                      </a:cubicBezTo>
                      <a:cubicBezTo>
                        <a:pt x="569" y="474"/>
                        <a:pt x="569" y="462"/>
                        <a:pt x="563" y="456"/>
                      </a:cubicBezTo>
                      <a:cubicBezTo>
                        <a:pt x="560" y="453"/>
                        <a:pt x="554" y="449"/>
                        <a:pt x="554" y="449"/>
                      </a:cubicBezTo>
                      <a:cubicBezTo>
                        <a:pt x="550" y="442"/>
                        <a:pt x="542" y="434"/>
                        <a:pt x="536" y="428"/>
                      </a:cubicBezTo>
                      <a:cubicBezTo>
                        <a:pt x="552" y="420"/>
                        <a:pt x="580" y="421"/>
                        <a:pt x="597" y="419"/>
                      </a:cubicBezTo>
                      <a:cubicBezTo>
                        <a:pt x="607" y="415"/>
                        <a:pt x="614" y="407"/>
                        <a:pt x="623" y="402"/>
                      </a:cubicBezTo>
                      <a:cubicBezTo>
                        <a:pt x="624" y="396"/>
                        <a:pt x="626" y="389"/>
                        <a:pt x="629" y="383"/>
                      </a:cubicBezTo>
                      <a:cubicBezTo>
                        <a:pt x="630" y="376"/>
                        <a:pt x="633" y="370"/>
                        <a:pt x="639" y="366"/>
                      </a:cubicBezTo>
                      <a:cubicBezTo>
                        <a:pt x="642" y="346"/>
                        <a:pt x="643" y="351"/>
                        <a:pt x="666" y="351"/>
                      </a:cubicBezTo>
                      <a:cubicBezTo>
                        <a:pt x="676" y="341"/>
                        <a:pt x="685" y="330"/>
                        <a:pt x="696" y="321"/>
                      </a:cubicBezTo>
                      <a:cubicBezTo>
                        <a:pt x="697" y="320"/>
                        <a:pt x="701" y="325"/>
                        <a:pt x="701" y="323"/>
                      </a:cubicBezTo>
                      <a:cubicBezTo>
                        <a:pt x="703" y="310"/>
                        <a:pt x="697" y="297"/>
                        <a:pt x="690" y="287"/>
                      </a:cubicBezTo>
                      <a:cubicBezTo>
                        <a:pt x="696" y="272"/>
                        <a:pt x="687" y="263"/>
                        <a:pt x="705" y="260"/>
                      </a:cubicBezTo>
                      <a:cubicBezTo>
                        <a:pt x="701" y="254"/>
                        <a:pt x="703" y="250"/>
                        <a:pt x="696" y="246"/>
                      </a:cubicBezTo>
                      <a:cubicBezTo>
                        <a:pt x="690" y="238"/>
                        <a:pt x="696" y="227"/>
                        <a:pt x="701" y="219"/>
                      </a:cubicBezTo>
                      <a:cubicBezTo>
                        <a:pt x="703" y="208"/>
                        <a:pt x="712" y="205"/>
                        <a:pt x="723" y="203"/>
                      </a:cubicBezTo>
                      <a:cubicBezTo>
                        <a:pt x="729" y="200"/>
                        <a:pt x="736" y="200"/>
                        <a:pt x="743" y="198"/>
                      </a:cubicBezTo>
                      <a:cubicBezTo>
                        <a:pt x="746" y="181"/>
                        <a:pt x="756" y="172"/>
                        <a:pt x="773" y="168"/>
                      </a:cubicBezTo>
                      <a:cubicBezTo>
                        <a:pt x="788" y="169"/>
                        <a:pt x="796" y="171"/>
                        <a:pt x="809" y="174"/>
                      </a:cubicBezTo>
                      <a:cubicBezTo>
                        <a:pt x="856" y="172"/>
                        <a:pt x="820" y="171"/>
                        <a:pt x="842" y="158"/>
                      </a:cubicBezTo>
                      <a:cubicBezTo>
                        <a:pt x="856" y="135"/>
                        <a:pt x="896" y="152"/>
                        <a:pt x="923" y="152"/>
                      </a:cubicBezTo>
                      <a:cubicBezTo>
                        <a:pt x="946" y="111"/>
                        <a:pt x="924" y="137"/>
                        <a:pt x="947" y="126"/>
                      </a:cubicBezTo>
                      <a:cubicBezTo>
                        <a:pt x="961" y="119"/>
                        <a:pt x="952" y="104"/>
                        <a:pt x="977" y="101"/>
                      </a:cubicBezTo>
                      <a:cubicBezTo>
                        <a:pt x="982" y="98"/>
                        <a:pt x="986" y="96"/>
                        <a:pt x="992" y="95"/>
                      </a:cubicBezTo>
                      <a:cubicBezTo>
                        <a:pt x="995" y="94"/>
                        <a:pt x="998" y="94"/>
                        <a:pt x="1001" y="92"/>
                      </a:cubicBezTo>
                      <a:cubicBezTo>
                        <a:pt x="1007" y="88"/>
                        <a:pt x="1005" y="85"/>
                        <a:pt x="1013" y="83"/>
                      </a:cubicBezTo>
                      <a:cubicBezTo>
                        <a:pt x="1027" y="76"/>
                        <a:pt x="1023" y="78"/>
                        <a:pt x="1047" y="77"/>
                      </a:cubicBezTo>
                      <a:cubicBezTo>
                        <a:pt x="1055" y="64"/>
                        <a:pt x="1047" y="50"/>
                        <a:pt x="1064" y="47"/>
                      </a:cubicBezTo>
                      <a:cubicBezTo>
                        <a:pt x="1069" y="45"/>
                        <a:pt x="1070" y="41"/>
                        <a:pt x="1074" y="38"/>
                      </a:cubicBezTo>
                      <a:cubicBezTo>
                        <a:pt x="1078" y="28"/>
                        <a:pt x="1084" y="19"/>
                        <a:pt x="1094" y="15"/>
                      </a:cubicBezTo>
                      <a:cubicBezTo>
                        <a:pt x="1105" y="0"/>
                        <a:pt x="1120" y="10"/>
                        <a:pt x="1140" y="11"/>
                      </a:cubicBezTo>
                      <a:cubicBezTo>
                        <a:pt x="1150" y="13"/>
                        <a:pt x="1157" y="17"/>
                        <a:pt x="1164" y="24"/>
                      </a:cubicBezTo>
                      <a:cubicBezTo>
                        <a:pt x="1167" y="30"/>
                        <a:pt x="1169" y="32"/>
                        <a:pt x="1175" y="35"/>
                      </a:cubicBezTo>
                      <a:cubicBezTo>
                        <a:pt x="1179" y="41"/>
                        <a:pt x="1183" y="47"/>
                        <a:pt x="1187" y="53"/>
                      </a:cubicBezTo>
                      <a:cubicBezTo>
                        <a:pt x="1185" y="80"/>
                        <a:pt x="1189" y="77"/>
                        <a:pt x="1169" y="83"/>
                      </a:cubicBezTo>
                      <a:cubicBezTo>
                        <a:pt x="1164" y="86"/>
                        <a:pt x="1161" y="89"/>
                        <a:pt x="1155" y="90"/>
                      </a:cubicBezTo>
                      <a:cubicBezTo>
                        <a:pt x="1152" y="95"/>
                        <a:pt x="1150" y="98"/>
                        <a:pt x="1145" y="102"/>
                      </a:cubicBezTo>
                      <a:cubicBezTo>
                        <a:pt x="1144" y="104"/>
                        <a:pt x="1143" y="106"/>
                        <a:pt x="1142" y="107"/>
                      </a:cubicBezTo>
                      <a:cubicBezTo>
                        <a:pt x="1141" y="108"/>
                        <a:pt x="1138" y="108"/>
                        <a:pt x="1137" y="110"/>
                      </a:cubicBezTo>
                      <a:cubicBezTo>
                        <a:pt x="1130" y="120"/>
                        <a:pt x="1141" y="118"/>
                        <a:pt x="1125" y="122"/>
                      </a:cubicBezTo>
                      <a:cubicBezTo>
                        <a:pt x="1117" y="128"/>
                        <a:pt x="1107" y="127"/>
                        <a:pt x="1098" y="129"/>
                      </a:cubicBezTo>
                      <a:cubicBezTo>
                        <a:pt x="1084" y="140"/>
                        <a:pt x="1069" y="127"/>
                        <a:pt x="1062" y="146"/>
                      </a:cubicBezTo>
                      <a:cubicBezTo>
                        <a:pt x="1064" y="159"/>
                        <a:pt x="1062" y="160"/>
                        <a:pt x="1073" y="162"/>
                      </a:cubicBezTo>
                      <a:cubicBezTo>
                        <a:pt x="1079" y="165"/>
                        <a:pt x="1085" y="169"/>
                        <a:pt x="1091" y="173"/>
                      </a:cubicBezTo>
                      <a:cubicBezTo>
                        <a:pt x="1098" y="182"/>
                        <a:pt x="1101" y="187"/>
                        <a:pt x="1113" y="189"/>
                      </a:cubicBezTo>
                      <a:cubicBezTo>
                        <a:pt x="1119" y="203"/>
                        <a:pt x="1128" y="222"/>
                        <a:pt x="1112" y="234"/>
                      </a:cubicBezTo>
                      <a:cubicBezTo>
                        <a:pt x="1110" y="239"/>
                        <a:pt x="1107" y="245"/>
                        <a:pt x="1103" y="249"/>
                      </a:cubicBezTo>
                      <a:cubicBezTo>
                        <a:pt x="1095" y="257"/>
                        <a:pt x="1084" y="263"/>
                        <a:pt x="1080" y="273"/>
                      </a:cubicBezTo>
                      <a:cubicBezTo>
                        <a:pt x="1060" y="321"/>
                        <a:pt x="1092" y="300"/>
                        <a:pt x="1074" y="311"/>
                      </a:cubicBezTo>
                      <a:cubicBezTo>
                        <a:pt x="1067" y="321"/>
                        <a:pt x="1067" y="361"/>
                        <a:pt x="1083" y="372"/>
                      </a:cubicBezTo>
                      <a:cubicBezTo>
                        <a:pt x="1088" y="375"/>
                        <a:pt x="1095" y="375"/>
                        <a:pt x="1100" y="377"/>
                      </a:cubicBezTo>
                      <a:cubicBezTo>
                        <a:pt x="1106" y="382"/>
                        <a:pt x="1116" y="393"/>
                        <a:pt x="1116" y="393"/>
                      </a:cubicBezTo>
                      <a:cubicBezTo>
                        <a:pt x="1150" y="392"/>
                        <a:pt x="1148" y="401"/>
                        <a:pt x="1157" y="383"/>
                      </a:cubicBezTo>
                      <a:cubicBezTo>
                        <a:pt x="1158" y="375"/>
                        <a:pt x="1158" y="373"/>
                        <a:pt x="1164" y="368"/>
                      </a:cubicBezTo>
                      <a:cubicBezTo>
                        <a:pt x="1168" y="357"/>
                        <a:pt x="1166" y="346"/>
                        <a:pt x="1172" y="336"/>
                      </a:cubicBezTo>
                      <a:cubicBezTo>
                        <a:pt x="1174" y="327"/>
                        <a:pt x="1176" y="325"/>
                        <a:pt x="1170" y="317"/>
                      </a:cubicBezTo>
                      <a:cubicBezTo>
                        <a:pt x="1169" y="311"/>
                        <a:pt x="1167" y="308"/>
                        <a:pt x="1164" y="303"/>
                      </a:cubicBezTo>
                      <a:cubicBezTo>
                        <a:pt x="1163" y="290"/>
                        <a:pt x="1166" y="285"/>
                        <a:pt x="1157" y="278"/>
                      </a:cubicBezTo>
                      <a:cubicBezTo>
                        <a:pt x="1154" y="271"/>
                        <a:pt x="1149" y="267"/>
                        <a:pt x="1143" y="263"/>
                      </a:cubicBezTo>
                      <a:cubicBezTo>
                        <a:pt x="1139" y="257"/>
                        <a:pt x="1137" y="251"/>
                        <a:pt x="1134" y="245"/>
                      </a:cubicBezTo>
                      <a:cubicBezTo>
                        <a:pt x="1133" y="236"/>
                        <a:pt x="1132" y="234"/>
                        <a:pt x="1127" y="227"/>
                      </a:cubicBezTo>
                      <a:cubicBezTo>
                        <a:pt x="1127" y="227"/>
                        <a:pt x="1126" y="207"/>
                        <a:pt x="1130" y="201"/>
                      </a:cubicBezTo>
                      <a:cubicBezTo>
                        <a:pt x="1133" y="197"/>
                        <a:pt x="1142" y="191"/>
                        <a:pt x="1142" y="191"/>
                      </a:cubicBezTo>
                      <a:cubicBezTo>
                        <a:pt x="1170" y="179"/>
                        <a:pt x="1184" y="174"/>
                        <a:pt x="1206" y="152"/>
                      </a:cubicBezTo>
                      <a:cubicBezTo>
                        <a:pt x="1212" y="137"/>
                        <a:pt x="1222" y="145"/>
                        <a:pt x="1241" y="146"/>
                      </a:cubicBezTo>
                      <a:cubicBezTo>
                        <a:pt x="1258" y="148"/>
                        <a:pt x="1266" y="138"/>
                        <a:pt x="1284" y="135"/>
                      </a:cubicBezTo>
                      <a:cubicBezTo>
                        <a:pt x="1285" y="134"/>
                        <a:pt x="1287" y="133"/>
                        <a:pt x="1287" y="131"/>
                      </a:cubicBezTo>
                      <a:cubicBezTo>
                        <a:pt x="1289" y="93"/>
                        <a:pt x="1291" y="99"/>
                        <a:pt x="1263" y="96"/>
                      </a:cubicBezTo>
                      <a:cubicBezTo>
                        <a:pt x="1257" y="88"/>
                        <a:pt x="1259" y="81"/>
                        <a:pt x="1262" y="72"/>
                      </a:cubicBezTo>
                      <a:cubicBezTo>
                        <a:pt x="1264" y="46"/>
                        <a:pt x="1270" y="48"/>
                        <a:pt x="1296" y="47"/>
                      </a:cubicBezTo>
                      <a:cubicBezTo>
                        <a:pt x="1305" y="44"/>
                        <a:pt x="1310" y="48"/>
                        <a:pt x="1317" y="53"/>
                      </a:cubicBezTo>
                      <a:cubicBezTo>
                        <a:pt x="1316" y="59"/>
                        <a:pt x="1314" y="62"/>
                        <a:pt x="1311" y="68"/>
                      </a:cubicBezTo>
                      <a:cubicBezTo>
                        <a:pt x="1313" y="126"/>
                        <a:pt x="1306" y="123"/>
                        <a:pt x="1356" y="126"/>
                      </a:cubicBezTo>
                      <a:cubicBezTo>
                        <a:pt x="1370" y="125"/>
                        <a:pt x="1371" y="124"/>
                        <a:pt x="1382" y="122"/>
                      </a:cubicBezTo>
                      <a:cubicBezTo>
                        <a:pt x="1388" y="119"/>
                        <a:pt x="1392" y="122"/>
                        <a:pt x="1398" y="123"/>
                      </a:cubicBezTo>
                      <a:cubicBezTo>
                        <a:pt x="1418" y="135"/>
                        <a:pt x="1430" y="138"/>
                        <a:pt x="1454" y="140"/>
                      </a:cubicBezTo>
                      <a:cubicBezTo>
                        <a:pt x="1462" y="146"/>
                        <a:pt x="1462" y="157"/>
                        <a:pt x="1469" y="164"/>
                      </a:cubicBezTo>
                      <a:cubicBezTo>
                        <a:pt x="1474" y="170"/>
                        <a:pt x="1481" y="172"/>
                        <a:pt x="1487" y="177"/>
                      </a:cubicBezTo>
                      <a:cubicBezTo>
                        <a:pt x="1490" y="182"/>
                        <a:pt x="1497" y="192"/>
                        <a:pt x="1497" y="192"/>
                      </a:cubicBezTo>
                      <a:cubicBezTo>
                        <a:pt x="1496" y="198"/>
                        <a:pt x="1496" y="203"/>
                        <a:pt x="1490" y="206"/>
                      </a:cubicBezTo>
                      <a:cubicBezTo>
                        <a:pt x="1482" y="216"/>
                        <a:pt x="1497" y="232"/>
                        <a:pt x="1508" y="234"/>
                      </a:cubicBezTo>
                      <a:cubicBezTo>
                        <a:pt x="1512" y="240"/>
                        <a:pt x="1519" y="242"/>
                        <a:pt x="1526" y="245"/>
                      </a:cubicBezTo>
                      <a:cubicBezTo>
                        <a:pt x="1537" y="239"/>
                        <a:pt x="1541" y="234"/>
                        <a:pt x="1556" y="234"/>
                      </a:cubicBezTo>
                      <a:lnTo>
                        <a:pt x="1560" y="225"/>
                      </a:ln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 15"/>
                <p:cNvSpPr>
                  <a:spLocks/>
                </p:cNvSpPr>
                <p:nvPr/>
              </p:nvSpPr>
              <p:spPr bwMode="auto">
                <a:xfrm>
                  <a:off x="2295" y="2723"/>
                  <a:ext cx="357" cy="829"/>
                </a:xfrm>
                <a:custGeom>
                  <a:avLst/>
                  <a:gdLst>
                    <a:gd name="T0" fmla="*/ 2 w 357"/>
                    <a:gd name="T1" fmla="*/ 829 h 829"/>
                    <a:gd name="T2" fmla="*/ 0 w 357"/>
                    <a:gd name="T3" fmla="*/ 780 h 829"/>
                    <a:gd name="T4" fmla="*/ 6 w 357"/>
                    <a:gd name="T5" fmla="*/ 763 h 829"/>
                    <a:gd name="T6" fmla="*/ 63 w 357"/>
                    <a:gd name="T7" fmla="*/ 706 h 829"/>
                    <a:gd name="T8" fmla="*/ 57 w 357"/>
                    <a:gd name="T9" fmla="*/ 678 h 829"/>
                    <a:gd name="T10" fmla="*/ 86 w 357"/>
                    <a:gd name="T11" fmla="*/ 610 h 829"/>
                    <a:gd name="T12" fmla="*/ 120 w 357"/>
                    <a:gd name="T13" fmla="*/ 591 h 829"/>
                    <a:gd name="T14" fmla="*/ 161 w 357"/>
                    <a:gd name="T15" fmla="*/ 574 h 829"/>
                    <a:gd name="T16" fmla="*/ 173 w 357"/>
                    <a:gd name="T17" fmla="*/ 565 h 829"/>
                    <a:gd name="T18" fmla="*/ 179 w 357"/>
                    <a:gd name="T19" fmla="*/ 531 h 829"/>
                    <a:gd name="T20" fmla="*/ 195 w 357"/>
                    <a:gd name="T21" fmla="*/ 516 h 829"/>
                    <a:gd name="T22" fmla="*/ 206 w 357"/>
                    <a:gd name="T23" fmla="*/ 516 h 829"/>
                    <a:gd name="T24" fmla="*/ 209 w 357"/>
                    <a:gd name="T25" fmla="*/ 526 h 829"/>
                    <a:gd name="T26" fmla="*/ 212 w 357"/>
                    <a:gd name="T27" fmla="*/ 478 h 829"/>
                    <a:gd name="T28" fmla="*/ 215 w 357"/>
                    <a:gd name="T29" fmla="*/ 474 h 829"/>
                    <a:gd name="T30" fmla="*/ 234 w 357"/>
                    <a:gd name="T31" fmla="*/ 438 h 829"/>
                    <a:gd name="T32" fmla="*/ 252 w 357"/>
                    <a:gd name="T33" fmla="*/ 418 h 829"/>
                    <a:gd name="T34" fmla="*/ 261 w 357"/>
                    <a:gd name="T35" fmla="*/ 403 h 829"/>
                    <a:gd name="T36" fmla="*/ 314 w 357"/>
                    <a:gd name="T37" fmla="*/ 385 h 829"/>
                    <a:gd name="T38" fmla="*/ 326 w 357"/>
                    <a:gd name="T39" fmla="*/ 376 h 829"/>
                    <a:gd name="T40" fmla="*/ 332 w 357"/>
                    <a:gd name="T41" fmla="*/ 321 h 829"/>
                    <a:gd name="T42" fmla="*/ 341 w 357"/>
                    <a:gd name="T43" fmla="*/ 303 h 829"/>
                    <a:gd name="T44" fmla="*/ 330 w 357"/>
                    <a:gd name="T45" fmla="*/ 259 h 829"/>
                    <a:gd name="T46" fmla="*/ 347 w 357"/>
                    <a:gd name="T47" fmla="*/ 216 h 829"/>
                    <a:gd name="T48" fmla="*/ 345 w 357"/>
                    <a:gd name="T49" fmla="*/ 141 h 829"/>
                    <a:gd name="T50" fmla="*/ 353 w 357"/>
                    <a:gd name="T51" fmla="*/ 94 h 829"/>
                    <a:gd name="T52" fmla="*/ 339 w 357"/>
                    <a:gd name="T53" fmla="*/ 42 h 829"/>
                    <a:gd name="T54" fmla="*/ 332 w 357"/>
                    <a:gd name="T55" fmla="*/ 28 h 829"/>
                    <a:gd name="T56" fmla="*/ 345 w 357"/>
                    <a:gd name="T57" fmla="*/ 6 h 829"/>
                    <a:gd name="T58" fmla="*/ 348 w 357"/>
                    <a:gd name="T59" fmla="*/ 0 h 829"/>
                    <a:gd name="T60" fmla="*/ 345 w 357"/>
                    <a:gd name="T61" fmla="*/ 13 h 8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357" h="829">
                      <a:moveTo>
                        <a:pt x="2" y="829"/>
                      </a:moveTo>
                      <a:cubicBezTo>
                        <a:pt x="4" y="813"/>
                        <a:pt x="7" y="795"/>
                        <a:pt x="0" y="780"/>
                      </a:cubicBezTo>
                      <a:cubicBezTo>
                        <a:pt x="1" y="776"/>
                        <a:pt x="6" y="767"/>
                        <a:pt x="6" y="763"/>
                      </a:cubicBezTo>
                      <a:cubicBezTo>
                        <a:pt x="100" y="708"/>
                        <a:pt x="33" y="756"/>
                        <a:pt x="63" y="706"/>
                      </a:cubicBezTo>
                      <a:cubicBezTo>
                        <a:pt x="62" y="692"/>
                        <a:pt x="64" y="688"/>
                        <a:pt x="57" y="678"/>
                      </a:cubicBezTo>
                      <a:cubicBezTo>
                        <a:pt x="47" y="627"/>
                        <a:pt x="46" y="619"/>
                        <a:pt x="86" y="610"/>
                      </a:cubicBezTo>
                      <a:cubicBezTo>
                        <a:pt x="104" y="597"/>
                        <a:pt x="84" y="593"/>
                        <a:pt x="120" y="591"/>
                      </a:cubicBezTo>
                      <a:cubicBezTo>
                        <a:pt x="137" y="588"/>
                        <a:pt x="144" y="577"/>
                        <a:pt x="161" y="574"/>
                      </a:cubicBezTo>
                      <a:cubicBezTo>
                        <a:pt x="166" y="570"/>
                        <a:pt x="167" y="567"/>
                        <a:pt x="173" y="565"/>
                      </a:cubicBezTo>
                      <a:cubicBezTo>
                        <a:pt x="175" y="553"/>
                        <a:pt x="172" y="541"/>
                        <a:pt x="179" y="531"/>
                      </a:cubicBezTo>
                      <a:cubicBezTo>
                        <a:pt x="181" y="512"/>
                        <a:pt x="183" y="525"/>
                        <a:pt x="195" y="516"/>
                      </a:cubicBezTo>
                      <a:cubicBezTo>
                        <a:pt x="198" y="508"/>
                        <a:pt x="202" y="508"/>
                        <a:pt x="206" y="516"/>
                      </a:cubicBezTo>
                      <a:cubicBezTo>
                        <a:pt x="207" y="519"/>
                        <a:pt x="208" y="529"/>
                        <a:pt x="209" y="526"/>
                      </a:cubicBezTo>
                      <a:cubicBezTo>
                        <a:pt x="214" y="511"/>
                        <a:pt x="210" y="494"/>
                        <a:pt x="212" y="478"/>
                      </a:cubicBezTo>
                      <a:cubicBezTo>
                        <a:pt x="212" y="476"/>
                        <a:pt x="214" y="475"/>
                        <a:pt x="215" y="474"/>
                      </a:cubicBezTo>
                      <a:cubicBezTo>
                        <a:pt x="219" y="454"/>
                        <a:pt x="218" y="450"/>
                        <a:pt x="234" y="438"/>
                      </a:cubicBezTo>
                      <a:cubicBezTo>
                        <a:pt x="238" y="432"/>
                        <a:pt x="246" y="423"/>
                        <a:pt x="252" y="418"/>
                      </a:cubicBezTo>
                      <a:cubicBezTo>
                        <a:pt x="254" y="413"/>
                        <a:pt x="257" y="403"/>
                        <a:pt x="261" y="403"/>
                      </a:cubicBezTo>
                      <a:cubicBezTo>
                        <a:pt x="297" y="397"/>
                        <a:pt x="291" y="399"/>
                        <a:pt x="314" y="385"/>
                      </a:cubicBezTo>
                      <a:cubicBezTo>
                        <a:pt x="318" y="380"/>
                        <a:pt x="321" y="379"/>
                        <a:pt x="326" y="376"/>
                      </a:cubicBezTo>
                      <a:cubicBezTo>
                        <a:pt x="326" y="366"/>
                        <a:pt x="322" y="334"/>
                        <a:pt x="332" y="321"/>
                      </a:cubicBezTo>
                      <a:cubicBezTo>
                        <a:pt x="333" y="314"/>
                        <a:pt x="338" y="309"/>
                        <a:pt x="341" y="303"/>
                      </a:cubicBezTo>
                      <a:cubicBezTo>
                        <a:pt x="344" y="286"/>
                        <a:pt x="349" y="267"/>
                        <a:pt x="330" y="259"/>
                      </a:cubicBezTo>
                      <a:cubicBezTo>
                        <a:pt x="320" y="245"/>
                        <a:pt x="339" y="227"/>
                        <a:pt x="347" y="216"/>
                      </a:cubicBezTo>
                      <a:cubicBezTo>
                        <a:pt x="348" y="192"/>
                        <a:pt x="356" y="164"/>
                        <a:pt x="345" y="141"/>
                      </a:cubicBezTo>
                      <a:cubicBezTo>
                        <a:pt x="344" y="124"/>
                        <a:pt x="336" y="104"/>
                        <a:pt x="353" y="94"/>
                      </a:cubicBezTo>
                      <a:cubicBezTo>
                        <a:pt x="357" y="72"/>
                        <a:pt x="352" y="59"/>
                        <a:pt x="339" y="42"/>
                      </a:cubicBezTo>
                      <a:cubicBezTo>
                        <a:pt x="338" y="36"/>
                        <a:pt x="335" y="33"/>
                        <a:pt x="332" y="28"/>
                      </a:cubicBezTo>
                      <a:cubicBezTo>
                        <a:pt x="333" y="13"/>
                        <a:pt x="334" y="14"/>
                        <a:pt x="345" y="6"/>
                      </a:cubicBezTo>
                      <a:cubicBezTo>
                        <a:pt x="348" y="1"/>
                        <a:pt x="348" y="3"/>
                        <a:pt x="348" y="0"/>
                      </a:cubicBezTo>
                      <a:lnTo>
                        <a:pt x="345" y="13"/>
                      </a:ln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16"/>
                <p:cNvSpPr>
                  <a:spLocks/>
                </p:cNvSpPr>
                <p:nvPr/>
              </p:nvSpPr>
              <p:spPr bwMode="auto">
                <a:xfrm>
                  <a:off x="2321" y="2440"/>
                  <a:ext cx="326" cy="286"/>
                </a:xfrm>
                <a:custGeom>
                  <a:avLst/>
                  <a:gdLst>
                    <a:gd name="T0" fmla="*/ 322 w 326"/>
                    <a:gd name="T1" fmla="*/ 286 h 286"/>
                    <a:gd name="T2" fmla="*/ 322 w 326"/>
                    <a:gd name="T3" fmla="*/ 265 h 286"/>
                    <a:gd name="T4" fmla="*/ 319 w 326"/>
                    <a:gd name="T5" fmla="*/ 247 h 286"/>
                    <a:gd name="T6" fmla="*/ 310 w 326"/>
                    <a:gd name="T7" fmla="*/ 242 h 286"/>
                    <a:gd name="T8" fmla="*/ 273 w 326"/>
                    <a:gd name="T9" fmla="*/ 220 h 286"/>
                    <a:gd name="T10" fmla="*/ 261 w 326"/>
                    <a:gd name="T11" fmla="*/ 206 h 286"/>
                    <a:gd name="T12" fmla="*/ 247 w 326"/>
                    <a:gd name="T13" fmla="*/ 184 h 286"/>
                    <a:gd name="T14" fmla="*/ 238 w 326"/>
                    <a:gd name="T15" fmla="*/ 139 h 286"/>
                    <a:gd name="T16" fmla="*/ 226 w 326"/>
                    <a:gd name="T17" fmla="*/ 130 h 286"/>
                    <a:gd name="T18" fmla="*/ 213 w 326"/>
                    <a:gd name="T19" fmla="*/ 121 h 286"/>
                    <a:gd name="T20" fmla="*/ 196 w 326"/>
                    <a:gd name="T21" fmla="*/ 94 h 286"/>
                    <a:gd name="T22" fmla="*/ 183 w 326"/>
                    <a:gd name="T23" fmla="*/ 34 h 286"/>
                    <a:gd name="T24" fmla="*/ 175 w 326"/>
                    <a:gd name="T25" fmla="*/ 20 h 286"/>
                    <a:gd name="T26" fmla="*/ 162 w 326"/>
                    <a:gd name="T27" fmla="*/ 13 h 286"/>
                    <a:gd name="T28" fmla="*/ 106 w 326"/>
                    <a:gd name="T29" fmla="*/ 1 h 286"/>
                    <a:gd name="T30" fmla="*/ 87 w 326"/>
                    <a:gd name="T31" fmla="*/ 2 h 286"/>
                    <a:gd name="T32" fmla="*/ 79 w 326"/>
                    <a:gd name="T33" fmla="*/ 38 h 286"/>
                    <a:gd name="T34" fmla="*/ 67 w 326"/>
                    <a:gd name="T35" fmla="*/ 53 h 286"/>
                    <a:gd name="T36" fmla="*/ 34 w 326"/>
                    <a:gd name="T37" fmla="*/ 61 h 286"/>
                    <a:gd name="T38" fmla="*/ 16 w 326"/>
                    <a:gd name="T39" fmla="*/ 71 h 286"/>
                    <a:gd name="T40" fmla="*/ 3 w 326"/>
                    <a:gd name="T41" fmla="*/ 77 h 286"/>
                    <a:gd name="T42" fmla="*/ 0 w 326"/>
                    <a:gd name="T43" fmla="*/ 91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6" h="286">
                      <a:moveTo>
                        <a:pt x="322" y="286"/>
                      </a:moveTo>
                      <a:cubicBezTo>
                        <a:pt x="325" y="278"/>
                        <a:pt x="326" y="273"/>
                        <a:pt x="322" y="265"/>
                      </a:cubicBezTo>
                      <a:cubicBezTo>
                        <a:pt x="321" y="259"/>
                        <a:pt x="321" y="253"/>
                        <a:pt x="319" y="247"/>
                      </a:cubicBezTo>
                      <a:cubicBezTo>
                        <a:pt x="318" y="244"/>
                        <a:pt x="313" y="244"/>
                        <a:pt x="310" y="242"/>
                      </a:cubicBezTo>
                      <a:cubicBezTo>
                        <a:pt x="298" y="234"/>
                        <a:pt x="287" y="222"/>
                        <a:pt x="273" y="220"/>
                      </a:cubicBezTo>
                      <a:cubicBezTo>
                        <a:pt x="266" y="216"/>
                        <a:pt x="268" y="210"/>
                        <a:pt x="261" y="206"/>
                      </a:cubicBezTo>
                      <a:cubicBezTo>
                        <a:pt x="256" y="199"/>
                        <a:pt x="252" y="191"/>
                        <a:pt x="247" y="184"/>
                      </a:cubicBezTo>
                      <a:cubicBezTo>
                        <a:pt x="248" y="172"/>
                        <a:pt x="257" y="142"/>
                        <a:pt x="238" y="139"/>
                      </a:cubicBezTo>
                      <a:cubicBezTo>
                        <a:pt x="234" y="133"/>
                        <a:pt x="233" y="131"/>
                        <a:pt x="226" y="130"/>
                      </a:cubicBezTo>
                      <a:cubicBezTo>
                        <a:pt x="222" y="127"/>
                        <a:pt x="217" y="124"/>
                        <a:pt x="213" y="121"/>
                      </a:cubicBezTo>
                      <a:cubicBezTo>
                        <a:pt x="209" y="111"/>
                        <a:pt x="202" y="102"/>
                        <a:pt x="196" y="94"/>
                      </a:cubicBezTo>
                      <a:cubicBezTo>
                        <a:pt x="192" y="72"/>
                        <a:pt x="202" y="48"/>
                        <a:pt x="183" y="34"/>
                      </a:cubicBezTo>
                      <a:cubicBezTo>
                        <a:pt x="180" y="29"/>
                        <a:pt x="177" y="25"/>
                        <a:pt x="175" y="20"/>
                      </a:cubicBezTo>
                      <a:cubicBezTo>
                        <a:pt x="181" y="12"/>
                        <a:pt x="169" y="14"/>
                        <a:pt x="162" y="13"/>
                      </a:cubicBezTo>
                      <a:cubicBezTo>
                        <a:pt x="144" y="6"/>
                        <a:pt x="126" y="2"/>
                        <a:pt x="106" y="1"/>
                      </a:cubicBezTo>
                      <a:cubicBezTo>
                        <a:pt x="100" y="1"/>
                        <a:pt x="93" y="0"/>
                        <a:pt x="87" y="2"/>
                      </a:cubicBezTo>
                      <a:cubicBezTo>
                        <a:pt x="77" y="5"/>
                        <a:pt x="96" y="35"/>
                        <a:pt x="79" y="38"/>
                      </a:cubicBezTo>
                      <a:cubicBezTo>
                        <a:pt x="66" y="44"/>
                        <a:pt x="74" y="36"/>
                        <a:pt x="67" y="53"/>
                      </a:cubicBezTo>
                      <a:cubicBezTo>
                        <a:pt x="64" y="61"/>
                        <a:pt x="36" y="61"/>
                        <a:pt x="34" y="61"/>
                      </a:cubicBezTo>
                      <a:cubicBezTo>
                        <a:pt x="27" y="66"/>
                        <a:pt x="25" y="69"/>
                        <a:pt x="16" y="71"/>
                      </a:cubicBezTo>
                      <a:cubicBezTo>
                        <a:pt x="11" y="73"/>
                        <a:pt x="7" y="74"/>
                        <a:pt x="3" y="77"/>
                      </a:cubicBezTo>
                      <a:cubicBezTo>
                        <a:pt x="1" y="90"/>
                        <a:pt x="3" y="85"/>
                        <a:pt x="0" y="91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17"/>
                <p:cNvSpPr>
                  <a:spLocks/>
                </p:cNvSpPr>
                <p:nvPr/>
              </p:nvSpPr>
              <p:spPr bwMode="auto">
                <a:xfrm>
                  <a:off x="1416" y="1970"/>
                  <a:ext cx="957" cy="685"/>
                </a:xfrm>
                <a:custGeom>
                  <a:avLst/>
                  <a:gdLst>
                    <a:gd name="T0" fmla="*/ 906 w 957"/>
                    <a:gd name="T1" fmla="*/ 561 h 685"/>
                    <a:gd name="T2" fmla="*/ 923 w 957"/>
                    <a:gd name="T3" fmla="*/ 579 h 685"/>
                    <a:gd name="T4" fmla="*/ 939 w 957"/>
                    <a:gd name="T5" fmla="*/ 604 h 685"/>
                    <a:gd name="T6" fmla="*/ 951 w 957"/>
                    <a:gd name="T7" fmla="*/ 615 h 685"/>
                    <a:gd name="T8" fmla="*/ 957 w 957"/>
                    <a:gd name="T9" fmla="*/ 637 h 685"/>
                    <a:gd name="T10" fmla="*/ 941 w 957"/>
                    <a:gd name="T11" fmla="*/ 646 h 685"/>
                    <a:gd name="T12" fmla="*/ 896 w 957"/>
                    <a:gd name="T13" fmla="*/ 664 h 685"/>
                    <a:gd name="T14" fmla="*/ 870 w 957"/>
                    <a:gd name="T15" fmla="*/ 673 h 685"/>
                    <a:gd name="T16" fmla="*/ 858 w 957"/>
                    <a:gd name="T17" fmla="*/ 682 h 685"/>
                    <a:gd name="T18" fmla="*/ 839 w 957"/>
                    <a:gd name="T19" fmla="*/ 684 h 685"/>
                    <a:gd name="T20" fmla="*/ 828 w 957"/>
                    <a:gd name="T21" fmla="*/ 666 h 685"/>
                    <a:gd name="T22" fmla="*/ 827 w 957"/>
                    <a:gd name="T23" fmla="*/ 595 h 685"/>
                    <a:gd name="T24" fmla="*/ 804 w 957"/>
                    <a:gd name="T25" fmla="*/ 576 h 685"/>
                    <a:gd name="T26" fmla="*/ 738 w 957"/>
                    <a:gd name="T27" fmla="*/ 574 h 685"/>
                    <a:gd name="T28" fmla="*/ 717 w 957"/>
                    <a:gd name="T29" fmla="*/ 567 h 685"/>
                    <a:gd name="T30" fmla="*/ 690 w 957"/>
                    <a:gd name="T31" fmla="*/ 552 h 685"/>
                    <a:gd name="T32" fmla="*/ 672 w 957"/>
                    <a:gd name="T33" fmla="*/ 543 h 685"/>
                    <a:gd name="T34" fmla="*/ 660 w 957"/>
                    <a:gd name="T35" fmla="*/ 535 h 685"/>
                    <a:gd name="T36" fmla="*/ 650 w 957"/>
                    <a:gd name="T37" fmla="*/ 537 h 685"/>
                    <a:gd name="T38" fmla="*/ 651 w 957"/>
                    <a:gd name="T39" fmla="*/ 543 h 685"/>
                    <a:gd name="T40" fmla="*/ 645 w 957"/>
                    <a:gd name="T41" fmla="*/ 544 h 685"/>
                    <a:gd name="T42" fmla="*/ 611 w 957"/>
                    <a:gd name="T43" fmla="*/ 546 h 685"/>
                    <a:gd name="T44" fmla="*/ 578 w 957"/>
                    <a:gd name="T45" fmla="*/ 531 h 685"/>
                    <a:gd name="T46" fmla="*/ 563 w 957"/>
                    <a:gd name="T47" fmla="*/ 525 h 685"/>
                    <a:gd name="T48" fmla="*/ 560 w 957"/>
                    <a:gd name="T49" fmla="*/ 511 h 685"/>
                    <a:gd name="T50" fmla="*/ 572 w 957"/>
                    <a:gd name="T51" fmla="*/ 498 h 685"/>
                    <a:gd name="T52" fmla="*/ 570 w 957"/>
                    <a:gd name="T53" fmla="*/ 477 h 685"/>
                    <a:gd name="T54" fmla="*/ 543 w 957"/>
                    <a:gd name="T55" fmla="*/ 460 h 685"/>
                    <a:gd name="T56" fmla="*/ 527 w 957"/>
                    <a:gd name="T57" fmla="*/ 441 h 685"/>
                    <a:gd name="T58" fmla="*/ 504 w 957"/>
                    <a:gd name="T59" fmla="*/ 435 h 685"/>
                    <a:gd name="T60" fmla="*/ 473 w 957"/>
                    <a:gd name="T61" fmla="*/ 414 h 685"/>
                    <a:gd name="T62" fmla="*/ 458 w 957"/>
                    <a:gd name="T63" fmla="*/ 399 h 685"/>
                    <a:gd name="T64" fmla="*/ 440 w 957"/>
                    <a:gd name="T65" fmla="*/ 363 h 685"/>
                    <a:gd name="T66" fmla="*/ 423 w 957"/>
                    <a:gd name="T67" fmla="*/ 352 h 685"/>
                    <a:gd name="T68" fmla="*/ 417 w 957"/>
                    <a:gd name="T69" fmla="*/ 366 h 685"/>
                    <a:gd name="T70" fmla="*/ 417 w 957"/>
                    <a:gd name="T71" fmla="*/ 385 h 685"/>
                    <a:gd name="T72" fmla="*/ 402 w 957"/>
                    <a:gd name="T73" fmla="*/ 393 h 685"/>
                    <a:gd name="T74" fmla="*/ 387 w 957"/>
                    <a:gd name="T75" fmla="*/ 387 h 685"/>
                    <a:gd name="T76" fmla="*/ 342 w 957"/>
                    <a:gd name="T77" fmla="*/ 361 h 685"/>
                    <a:gd name="T78" fmla="*/ 327 w 957"/>
                    <a:gd name="T79" fmla="*/ 345 h 685"/>
                    <a:gd name="T80" fmla="*/ 318 w 957"/>
                    <a:gd name="T81" fmla="*/ 327 h 685"/>
                    <a:gd name="T82" fmla="*/ 323 w 957"/>
                    <a:gd name="T83" fmla="*/ 295 h 685"/>
                    <a:gd name="T84" fmla="*/ 297 w 957"/>
                    <a:gd name="T85" fmla="*/ 186 h 685"/>
                    <a:gd name="T86" fmla="*/ 270 w 957"/>
                    <a:gd name="T87" fmla="*/ 169 h 685"/>
                    <a:gd name="T88" fmla="*/ 255 w 957"/>
                    <a:gd name="T89" fmla="*/ 156 h 685"/>
                    <a:gd name="T90" fmla="*/ 243 w 957"/>
                    <a:gd name="T91" fmla="*/ 138 h 685"/>
                    <a:gd name="T92" fmla="*/ 219 w 957"/>
                    <a:gd name="T93" fmla="*/ 120 h 685"/>
                    <a:gd name="T94" fmla="*/ 203 w 957"/>
                    <a:gd name="T95" fmla="*/ 105 h 685"/>
                    <a:gd name="T96" fmla="*/ 192 w 957"/>
                    <a:gd name="T97" fmla="*/ 93 h 685"/>
                    <a:gd name="T98" fmla="*/ 171 w 957"/>
                    <a:gd name="T99" fmla="*/ 69 h 685"/>
                    <a:gd name="T100" fmla="*/ 161 w 957"/>
                    <a:gd name="T101" fmla="*/ 57 h 685"/>
                    <a:gd name="T102" fmla="*/ 140 w 957"/>
                    <a:gd name="T103" fmla="*/ 40 h 685"/>
                    <a:gd name="T104" fmla="*/ 132 w 957"/>
                    <a:gd name="T105" fmla="*/ 27 h 685"/>
                    <a:gd name="T106" fmla="*/ 138 w 957"/>
                    <a:gd name="T107" fmla="*/ 13 h 685"/>
                    <a:gd name="T108" fmla="*/ 123 w 957"/>
                    <a:gd name="T109" fmla="*/ 0 h 685"/>
                    <a:gd name="T110" fmla="*/ 102 w 957"/>
                    <a:gd name="T111" fmla="*/ 7 h 685"/>
                    <a:gd name="T112" fmla="*/ 0 w 957"/>
                    <a:gd name="T113" fmla="*/ 10 h 6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957" h="685">
                      <a:moveTo>
                        <a:pt x="906" y="561"/>
                      </a:moveTo>
                      <a:cubicBezTo>
                        <a:pt x="911" y="571"/>
                        <a:pt x="913" y="573"/>
                        <a:pt x="923" y="579"/>
                      </a:cubicBezTo>
                      <a:cubicBezTo>
                        <a:pt x="929" y="587"/>
                        <a:pt x="930" y="597"/>
                        <a:pt x="939" y="604"/>
                      </a:cubicBezTo>
                      <a:cubicBezTo>
                        <a:pt x="942" y="610"/>
                        <a:pt x="946" y="611"/>
                        <a:pt x="951" y="615"/>
                      </a:cubicBezTo>
                      <a:cubicBezTo>
                        <a:pt x="953" y="624"/>
                        <a:pt x="956" y="628"/>
                        <a:pt x="957" y="637"/>
                      </a:cubicBezTo>
                      <a:cubicBezTo>
                        <a:pt x="952" y="645"/>
                        <a:pt x="948" y="641"/>
                        <a:pt x="941" y="646"/>
                      </a:cubicBezTo>
                      <a:cubicBezTo>
                        <a:pt x="931" y="663"/>
                        <a:pt x="916" y="663"/>
                        <a:pt x="896" y="664"/>
                      </a:cubicBezTo>
                      <a:cubicBezTo>
                        <a:pt x="885" y="668"/>
                        <a:pt x="883" y="672"/>
                        <a:pt x="870" y="673"/>
                      </a:cubicBezTo>
                      <a:cubicBezTo>
                        <a:pt x="862" y="677"/>
                        <a:pt x="866" y="680"/>
                        <a:pt x="858" y="682"/>
                      </a:cubicBezTo>
                      <a:cubicBezTo>
                        <a:pt x="852" y="685"/>
                        <a:pt x="846" y="685"/>
                        <a:pt x="839" y="684"/>
                      </a:cubicBezTo>
                      <a:cubicBezTo>
                        <a:pt x="830" y="680"/>
                        <a:pt x="830" y="675"/>
                        <a:pt x="828" y="666"/>
                      </a:cubicBezTo>
                      <a:cubicBezTo>
                        <a:pt x="828" y="642"/>
                        <a:pt x="828" y="619"/>
                        <a:pt x="827" y="595"/>
                      </a:cubicBezTo>
                      <a:cubicBezTo>
                        <a:pt x="827" y="587"/>
                        <a:pt x="811" y="576"/>
                        <a:pt x="804" y="576"/>
                      </a:cubicBezTo>
                      <a:cubicBezTo>
                        <a:pt x="782" y="575"/>
                        <a:pt x="760" y="575"/>
                        <a:pt x="738" y="574"/>
                      </a:cubicBezTo>
                      <a:cubicBezTo>
                        <a:pt x="730" y="573"/>
                        <a:pt x="725" y="568"/>
                        <a:pt x="717" y="567"/>
                      </a:cubicBezTo>
                      <a:cubicBezTo>
                        <a:pt x="710" y="561"/>
                        <a:pt x="699" y="554"/>
                        <a:pt x="690" y="552"/>
                      </a:cubicBezTo>
                      <a:cubicBezTo>
                        <a:pt x="685" y="548"/>
                        <a:pt x="678" y="544"/>
                        <a:pt x="672" y="543"/>
                      </a:cubicBezTo>
                      <a:cubicBezTo>
                        <a:pt x="667" y="540"/>
                        <a:pt x="665" y="537"/>
                        <a:pt x="660" y="535"/>
                      </a:cubicBezTo>
                      <a:cubicBezTo>
                        <a:pt x="657" y="536"/>
                        <a:pt x="653" y="535"/>
                        <a:pt x="650" y="537"/>
                      </a:cubicBezTo>
                      <a:cubicBezTo>
                        <a:pt x="648" y="538"/>
                        <a:pt x="652" y="541"/>
                        <a:pt x="651" y="543"/>
                      </a:cubicBezTo>
                      <a:cubicBezTo>
                        <a:pt x="650" y="545"/>
                        <a:pt x="647" y="544"/>
                        <a:pt x="645" y="544"/>
                      </a:cubicBezTo>
                      <a:cubicBezTo>
                        <a:pt x="634" y="549"/>
                        <a:pt x="622" y="547"/>
                        <a:pt x="611" y="546"/>
                      </a:cubicBezTo>
                      <a:cubicBezTo>
                        <a:pt x="598" y="541"/>
                        <a:pt x="594" y="532"/>
                        <a:pt x="578" y="531"/>
                      </a:cubicBezTo>
                      <a:cubicBezTo>
                        <a:pt x="572" y="529"/>
                        <a:pt x="568" y="529"/>
                        <a:pt x="563" y="525"/>
                      </a:cubicBezTo>
                      <a:cubicBezTo>
                        <a:pt x="559" y="519"/>
                        <a:pt x="557" y="518"/>
                        <a:pt x="560" y="511"/>
                      </a:cubicBezTo>
                      <a:cubicBezTo>
                        <a:pt x="561" y="502"/>
                        <a:pt x="563" y="499"/>
                        <a:pt x="572" y="498"/>
                      </a:cubicBezTo>
                      <a:cubicBezTo>
                        <a:pt x="580" y="492"/>
                        <a:pt x="575" y="483"/>
                        <a:pt x="570" y="477"/>
                      </a:cubicBezTo>
                      <a:cubicBezTo>
                        <a:pt x="567" y="464"/>
                        <a:pt x="554" y="462"/>
                        <a:pt x="543" y="460"/>
                      </a:cubicBezTo>
                      <a:cubicBezTo>
                        <a:pt x="535" y="449"/>
                        <a:pt x="551" y="444"/>
                        <a:pt x="527" y="441"/>
                      </a:cubicBezTo>
                      <a:cubicBezTo>
                        <a:pt x="520" y="438"/>
                        <a:pt x="512" y="436"/>
                        <a:pt x="504" y="435"/>
                      </a:cubicBezTo>
                      <a:cubicBezTo>
                        <a:pt x="493" y="430"/>
                        <a:pt x="483" y="421"/>
                        <a:pt x="473" y="414"/>
                      </a:cubicBezTo>
                      <a:cubicBezTo>
                        <a:pt x="469" y="408"/>
                        <a:pt x="464" y="403"/>
                        <a:pt x="458" y="399"/>
                      </a:cubicBezTo>
                      <a:cubicBezTo>
                        <a:pt x="452" y="385"/>
                        <a:pt x="453" y="373"/>
                        <a:pt x="440" y="363"/>
                      </a:cubicBezTo>
                      <a:cubicBezTo>
                        <a:pt x="436" y="357"/>
                        <a:pt x="430" y="355"/>
                        <a:pt x="423" y="352"/>
                      </a:cubicBezTo>
                      <a:cubicBezTo>
                        <a:pt x="401" y="355"/>
                        <a:pt x="401" y="358"/>
                        <a:pt x="417" y="366"/>
                      </a:cubicBezTo>
                      <a:cubicBezTo>
                        <a:pt x="422" y="373"/>
                        <a:pt x="428" y="383"/>
                        <a:pt x="417" y="385"/>
                      </a:cubicBezTo>
                      <a:cubicBezTo>
                        <a:pt x="410" y="388"/>
                        <a:pt x="406" y="386"/>
                        <a:pt x="402" y="393"/>
                      </a:cubicBezTo>
                      <a:cubicBezTo>
                        <a:pt x="396" y="391"/>
                        <a:pt x="393" y="388"/>
                        <a:pt x="387" y="387"/>
                      </a:cubicBezTo>
                      <a:cubicBezTo>
                        <a:pt x="377" y="370"/>
                        <a:pt x="360" y="364"/>
                        <a:pt x="342" y="361"/>
                      </a:cubicBezTo>
                      <a:cubicBezTo>
                        <a:pt x="335" y="356"/>
                        <a:pt x="332" y="352"/>
                        <a:pt x="327" y="345"/>
                      </a:cubicBezTo>
                      <a:cubicBezTo>
                        <a:pt x="326" y="338"/>
                        <a:pt x="321" y="333"/>
                        <a:pt x="318" y="327"/>
                      </a:cubicBezTo>
                      <a:cubicBezTo>
                        <a:pt x="315" y="313"/>
                        <a:pt x="318" y="307"/>
                        <a:pt x="323" y="295"/>
                      </a:cubicBezTo>
                      <a:cubicBezTo>
                        <a:pt x="328" y="263"/>
                        <a:pt x="332" y="207"/>
                        <a:pt x="297" y="186"/>
                      </a:cubicBezTo>
                      <a:cubicBezTo>
                        <a:pt x="290" y="174"/>
                        <a:pt x="284" y="172"/>
                        <a:pt x="270" y="169"/>
                      </a:cubicBezTo>
                      <a:cubicBezTo>
                        <a:pt x="263" y="164"/>
                        <a:pt x="260" y="163"/>
                        <a:pt x="255" y="156"/>
                      </a:cubicBezTo>
                      <a:cubicBezTo>
                        <a:pt x="253" y="148"/>
                        <a:pt x="249" y="143"/>
                        <a:pt x="243" y="138"/>
                      </a:cubicBezTo>
                      <a:cubicBezTo>
                        <a:pt x="238" y="129"/>
                        <a:pt x="229" y="122"/>
                        <a:pt x="219" y="120"/>
                      </a:cubicBezTo>
                      <a:cubicBezTo>
                        <a:pt x="213" y="115"/>
                        <a:pt x="209" y="109"/>
                        <a:pt x="203" y="105"/>
                      </a:cubicBezTo>
                      <a:cubicBezTo>
                        <a:pt x="200" y="99"/>
                        <a:pt x="198" y="96"/>
                        <a:pt x="192" y="93"/>
                      </a:cubicBezTo>
                      <a:cubicBezTo>
                        <a:pt x="187" y="85"/>
                        <a:pt x="179" y="74"/>
                        <a:pt x="171" y="69"/>
                      </a:cubicBezTo>
                      <a:cubicBezTo>
                        <a:pt x="168" y="64"/>
                        <a:pt x="166" y="61"/>
                        <a:pt x="161" y="57"/>
                      </a:cubicBezTo>
                      <a:cubicBezTo>
                        <a:pt x="156" y="49"/>
                        <a:pt x="147" y="46"/>
                        <a:pt x="140" y="40"/>
                      </a:cubicBezTo>
                      <a:cubicBezTo>
                        <a:pt x="138" y="35"/>
                        <a:pt x="135" y="31"/>
                        <a:pt x="132" y="27"/>
                      </a:cubicBezTo>
                      <a:cubicBezTo>
                        <a:pt x="134" y="22"/>
                        <a:pt x="137" y="19"/>
                        <a:pt x="138" y="13"/>
                      </a:cubicBezTo>
                      <a:cubicBezTo>
                        <a:pt x="137" y="5"/>
                        <a:pt x="131" y="2"/>
                        <a:pt x="123" y="0"/>
                      </a:cubicBezTo>
                      <a:cubicBezTo>
                        <a:pt x="108" y="1"/>
                        <a:pt x="114" y="5"/>
                        <a:pt x="102" y="7"/>
                      </a:cubicBezTo>
                      <a:cubicBezTo>
                        <a:pt x="72" y="22"/>
                        <a:pt x="17" y="10"/>
                        <a:pt x="0" y="10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18"/>
                <p:cNvSpPr>
                  <a:spLocks/>
                </p:cNvSpPr>
                <p:nvPr/>
              </p:nvSpPr>
              <p:spPr bwMode="auto">
                <a:xfrm>
                  <a:off x="1437" y="1512"/>
                  <a:ext cx="701" cy="896"/>
                </a:xfrm>
                <a:custGeom>
                  <a:avLst/>
                  <a:gdLst>
                    <a:gd name="T0" fmla="*/ 701 w 701"/>
                    <a:gd name="T1" fmla="*/ 896 h 896"/>
                    <a:gd name="T2" fmla="*/ 683 w 701"/>
                    <a:gd name="T3" fmla="*/ 879 h 896"/>
                    <a:gd name="T4" fmla="*/ 672 w 701"/>
                    <a:gd name="T5" fmla="*/ 869 h 896"/>
                    <a:gd name="T6" fmla="*/ 648 w 701"/>
                    <a:gd name="T7" fmla="*/ 843 h 896"/>
                    <a:gd name="T8" fmla="*/ 642 w 701"/>
                    <a:gd name="T9" fmla="*/ 830 h 896"/>
                    <a:gd name="T10" fmla="*/ 624 w 701"/>
                    <a:gd name="T11" fmla="*/ 819 h 896"/>
                    <a:gd name="T12" fmla="*/ 606 w 701"/>
                    <a:gd name="T13" fmla="*/ 803 h 896"/>
                    <a:gd name="T14" fmla="*/ 579 w 701"/>
                    <a:gd name="T15" fmla="*/ 788 h 896"/>
                    <a:gd name="T16" fmla="*/ 558 w 701"/>
                    <a:gd name="T17" fmla="*/ 728 h 896"/>
                    <a:gd name="T18" fmla="*/ 549 w 701"/>
                    <a:gd name="T19" fmla="*/ 710 h 896"/>
                    <a:gd name="T20" fmla="*/ 551 w 701"/>
                    <a:gd name="T21" fmla="*/ 677 h 896"/>
                    <a:gd name="T22" fmla="*/ 560 w 701"/>
                    <a:gd name="T23" fmla="*/ 663 h 896"/>
                    <a:gd name="T24" fmla="*/ 560 w 701"/>
                    <a:gd name="T25" fmla="*/ 606 h 896"/>
                    <a:gd name="T26" fmla="*/ 570 w 701"/>
                    <a:gd name="T27" fmla="*/ 551 h 896"/>
                    <a:gd name="T28" fmla="*/ 579 w 701"/>
                    <a:gd name="T29" fmla="*/ 480 h 896"/>
                    <a:gd name="T30" fmla="*/ 584 w 701"/>
                    <a:gd name="T31" fmla="*/ 428 h 896"/>
                    <a:gd name="T32" fmla="*/ 588 w 701"/>
                    <a:gd name="T33" fmla="*/ 414 h 896"/>
                    <a:gd name="T34" fmla="*/ 599 w 701"/>
                    <a:gd name="T35" fmla="*/ 366 h 896"/>
                    <a:gd name="T36" fmla="*/ 605 w 701"/>
                    <a:gd name="T37" fmla="*/ 350 h 896"/>
                    <a:gd name="T38" fmla="*/ 597 w 701"/>
                    <a:gd name="T39" fmla="*/ 296 h 896"/>
                    <a:gd name="T40" fmla="*/ 611 w 701"/>
                    <a:gd name="T41" fmla="*/ 279 h 896"/>
                    <a:gd name="T42" fmla="*/ 621 w 701"/>
                    <a:gd name="T43" fmla="*/ 260 h 896"/>
                    <a:gd name="T44" fmla="*/ 615 w 701"/>
                    <a:gd name="T45" fmla="*/ 243 h 896"/>
                    <a:gd name="T46" fmla="*/ 594 w 701"/>
                    <a:gd name="T47" fmla="*/ 221 h 896"/>
                    <a:gd name="T48" fmla="*/ 584 w 701"/>
                    <a:gd name="T49" fmla="*/ 209 h 896"/>
                    <a:gd name="T50" fmla="*/ 569 w 701"/>
                    <a:gd name="T51" fmla="*/ 194 h 896"/>
                    <a:gd name="T52" fmla="*/ 549 w 701"/>
                    <a:gd name="T53" fmla="*/ 188 h 896"/>
                    <a:gd name="T54" fmla="*/ 530 w 701"/>
                    <a:gd name="T55" fmla="*/ 176 h 896"/>
                    <a:gd name="T56" fmla="*/ 498 w 701"/>
                    <a:gd name="T57" fmla="*/ 170 h 896"/>
                    <a:gd name="T58" fmla="*/ 464 w 701"/>
                    <a:gd name="T59" fmla="*/ 165 h 896"/>
                    <a:gd name="T60" fmla="*/ 444 w 701"/>
                    <a:gd name="T61" fmla="*/ 161 h 896"/>
                    <a:gd name="T62" fmla="*/ 411 w 701"/>
                    <a:gd name="T63" fmla="*/ 176 h 896"/>
                    <a:gd name="T64" fmla="*/ 375 w 701"/>
                    <a:gd name="T65" fmla="*/ 167 h 896"/>
                    <a:gd name="T66" fmla="*/ 318 w 701"/>
                    <a:gd name="T67" fmla="*/ 168 h 896"/>
                    <a:gd name="T68" fmla="*/ 189 w 701"/>
                    <a:gd name="T69" fmla="*/ 164 h 896"/>
                    <a:gd name="T70" fmla="*/ 152 w 701"/>
                    <a:gd name="T71" fmla="*/ 159 h 896"/>
                    <a:gd name="T72" fmla="*/ 32 w 701"/>
                    <a:gd name="T73" fmla="*/ 165 h 896"/>
                    <a:gd name="T74" fmla="*/ 11 w 701"/>
                    <a:gd name="T75" fmla="*/ 164 h 896"/>
                    <a:gd name="T76" fmla="*/ 0 w 701"/>
                    <a:gd name="T77" fmla="*/ 141 h 896"/>
                    <a:gd name="T78" fmla="*/ 11 w 701"/>
                    <a:gd name="T79" fmla="*/ 125 h 896"/>
                    <a:gd name="T80" fmla="*/ 17 w 701"/>
                    <a:gd name="T81" fmla="*/ 110 h 896"/>
                    <a:gd name="T82" fmla="*/ 29 w 701"/>
                    <a:gd name="T83" fmla="*/ 92 h 896"/>
                    <a:gd name="T84" fmla="*/ 44 w 701"/>
                    <a:gd name="T85" fmla="*/ 72 h 896"/>
                    <a:gd name="T86" fmla="*/ 59 w 701"/>
                    <a:gd name="T87" fmla="*/ 44 h 896"/>
                    <a:gd name="T88" fmla="*/ 65 w 701"/>
                    <a:gd name="T89" fmla="*/ 30 h 896"/>
                    <a:gd name="T90" fmla="*/ 63 w 701"/>
                    <a:gd name="T91" fmla="*/ 0 h 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701" h="896">
                      <a:moveTo>
                        <a:pt x="701" y="896"/>
                      </a:moveTo>
                      <a:cubicBezTo>
                        <a:pt x="697" y="886"/>
                        <a:pt x="691" y="885"/>
                        <a:pt x="683" y="879"/>
                      </a:cubicBezTo>
                      <a:cubicBezTo>
                        <a:pt x="680" y="874"/>
                        <a:pt x="677" y="872"/>
                        <a:pt x="672" y="869"/>
                      </a:cubicBezTo>
                      <a:cubicBezTo>
                        <a:pt x="670" y="851"/>
                        <a:pt x="665" y="847"/>
                        <a:pt x="648" y="843"/>
                      </a:cubicBezTo>
                      <a:cubicBezTo>
                        <a:pt x="645" y="839"/>
                        <a:pt x="645" y="834"/>
                        <a:pt x="642" y="830"/>
                      </a:cubicBezTo>
                      <a:cubicBezTo>
                        <a:pt x="638" y="826"/>
                        <a:pt x="629" y="822"/>
                        <a:pt x="624" y="819"/>
                      </a:cubicBezTo>
                      <a:cubicBezTo>
                        <a:pt x="622" y="809"/>
                        <a:pt x="615" y="805"/>
                        <a:pt x="606" y="803"/>
                      </a:cubicBezTo>
                      <a:cubicBezTo>
                        <a:pt x="597" y="798"/>
                        <a:pt x="589" y="790"/>
                        <a:pt x="579" y="788"/>
                      </a:cubicBezTo>
                      <a:cubicBezTo>
                        <a:pt x="567" y="767"/>
                        <a:pt x="581" y="742"/>
                        <a:pt x="558" y="728"/>
                      </a:cubicBezTo>
                      <a:cubicBezTo>
                        <a:pt x="554" y="722"/>
                        <a:pt x="552" y="716"/>
                        <a:pt x="549" y="710"/>
                      </a:cubicBezTo>
                      <a:cubicBezTo>
                        <a:pt x="548" y="697"/>
                        <a:pt x="542" y="689"/>
                        <a:pt x="551" y="677"/>
                      </a:cubicBezTo>
                      <a:cubicBezTo>
                        <a:pt x="552" y="670"/>
                        <a:pt x="557" y="670"/>
                        <a:pt x="560" y="663"/>
                      </a:cubicBezTo>
                      <a:cubicBezTo>
                        <a:pt x="563" y="643"/>
                        <a:pt x="563" y="625"/>
                        <a:pt x="560" y="606"/>
                      </a:cubicBezTo>
                      <a:cubicBezTo>
                        <a:pt x="560" y="593"/>
                        <a:pt x="555" y="561"/>
                        <a:pt x="570" y="551"/>
                      </a:cubicBezTo>
                      <a:cubicBezTo>
                        <a:pt x="579" y="528"/>
                        <a:pt x="566" y="502"/>
                        <a:pt x="579" y="480"/>
                      </a:cubicBezTo>
                      <a:cubicBezTo>
                        <a:pt x="580" y="467"/>
                        <a:pt x="578" y="440"/>
                        <a:pt x="584" y="428"/>
                      </a:cubicBezTo>
                      <a:cubicBezTo>
                        <a:pt x="585" y="423"/>
                        <a:pt x="587" y="419"/>
                        <a:pt x="588" y="414"/>
                      </a:cubicBezTo>
                      <a:cubicBezTo>
                        <a:pt x="589" y="388"/>
                        <a:pt x="581" y="377"/>
                        <a:pt x="599" y="366"/>
                      </a:cubicBezTo>
                      <a:cubicBezTo>
                        <a:pt x="602" y="361"/>
                        <a:pt x="602" y="355"/>
                        <a:pt x="605" y="350"/>
                      </a:cubicBezTo>
                      <a:cubicBezTo>
                        <a:pt x="603" y="315"/>
                        <a:pt x="610" y="314"/>
                        <a:pt x="597" y="296"/>
                      </a:cubicBezTo>
                      <a:cubicBezTo>
                        <a:pt x="599" y="286"/>
                        <a:pt x="602" y="283"/>
                        <a:pt x="611" y="279"/>
                      </a:cubicBezTo>
                      <a:cubicBezTo>
                        <a:pt x="616" y="272"/>
                        <a:pt x="614" y="266"/>
                        <a:pt x="621" y="260"/>
                      </a:cubicBezTo>
                      <a:cubicBezTo>
                        <a:pt x="620" y="252"/>
                        <a:pt x="619" y="250"/>
                        <a:pt x="615" y="243"/>
                      </a:cubicBezTo>
                      <a:cubicBezTo>
                        <a:pt x="613" y="230"/>
                        <a:pt x="608" y="223"/>
                        <a:pt x="594" y="221"/>
                      </a:cubicBezTo>
                      <a:cubicBezTo>
                        <a:pt x="593" y="216"/>
                        <a:pt x="584" y="209"/>
                        <a:pt x="584" y="209"/>
                      </a:cubicBezTo>
                      <a:cubicBezTo>
                        <a:pt x="580" y="203"/>
                        <a:pt x="575" y="198"/>
                        <a:pt x="569" y="194"/>
                      </a:cubicBezTo>
                      <a:cubicBezTo>
                        <a:pt x="564" y="183"/>
                        <a:pt x="570" y="191"/>
                        <a:pt x="549" y="188"/>
                      </a:cubicBezTo>
                      <a:cubicBezTo>
                        <a:pt x="542" y="187"/>
                        <a:pt x="536" y="179"/>
                        <a:pt x="530" y="176"/>
                      </a:cubicBezTo>
                      <a:cubicBezTo>
                        <a:pt x="520" y="171"/>
                        <a:pt x="509" y="172"/>
                        <a:pt x="498" y="170"/>
                      </a:cubicBezTo>
                      <a:cubicBezTo>
                        <a:pt x="487" y="165"/>
                        <a:pt x="476" y="166"/>
                        <a:pt x="464" y="165"/>
                      </a:cubicBezTo>
                      <a:cubicBezTo>
                        <a:pt x="457" y="164"/>
                        <a:pt x="451" y="162"/>
                        <a:pt x="444" y="161"/>
                      </a:cubicBezTo>
                      <a:cubicBezTo>
                        <a:pt x="416" y="162"/>
                        <a:pt x="416" y="155"/>
                        <a:pt x="411" y="176"/>
                      </a:cubicBezTo>
                      <a:cubicBezTo>
                        <a:pt x="397" y="174"/>
                        <a:pt x="388" y="169"/>
                        <a:pt x="375" y="167"/>
                      </a:cubicBezTo>
                      <a:cubicBezTo>
                        <a:pt x="358" y="158"/>
                        <a:pt x="337" y="165"/>
                        <a:pt x="318" y="168"/>
                      </a:cubicBezTo>
                      <a:cubicBezTo>
                        <a:pt x="281" y="167"/>
                        <a:pt x="227" y="170"/>
                        <a:pt x="189" y="164"/>
                      </a:cubicBezTo>
                      <a:cubicBezTo>
                        <a:pt x="178" y="158"/>
                        <a:pt x="164" y="160"/>
                        <a:pt x="152" y="159"/>
                      </a:cubicBezTo>
                      <a:cubicBezTo>
                        <a:pt x="112" y="163"/>
                        <a:pt x="73" y="164"/>
                        <a:pt x="32" y="165"/>
                      </a:cubicBezTo>
                      <a:cubicBezTo>
                        <a:pt x="25" y="177"/>
                        <a:pt x="20" y="171"/>
                        <a:pt x="11" y="164"/>
                      </a:cubicBezTo>
                      <a:cubicBezTo>
                        <a:pt x="8" y="156"/>
                        <a:pt x="4" y="148"/>
                        <a:pt x="0" y="141"/>
                      </a:cubicBezTo>
                      <a:cubicBezTo>
                        <a:pt x="2" y="131"/>
                        <a:pt x="3" y="130"/>
                        <a:pt x="11" y="125"/>
                      </a:cubicBezTo>
                      <a:cubicBezTo>
                        <a:pt x="14" y="120"/>
                        <a:pt x="14" y="115"/>
                        <a:pt x="17" y="110"/>
                      </a:cubicBezTo>
                      <a:cubicBezTo>
                        <a:pt x="19" y="102"/>
                        <a:pt x="25" y="99"/>
                        <a:pt x="29" y="92"/>
                      </a:cubicBezTo>
                      <a:cubicBezTo>
                        <a:pt x="30" y="77"/>
                        <a:pt x="33" y="79"/>
                        <a:pt x="44" y="72"/>
                      </a:cubicBezTo>
                      <a:cubicBezTo>
                        <a:pt x="45" y="53"/>
                        <a:pt x="41" y="47"/>
                        <a:pt x="59" y="44"/>
                      </a:cubicBezTo>
                      <a:cubicBezTo>
                        <a:pt x="60" y="38"/>
                        <a:pt x="63" y="35"/>
                        <a:pt x="65" y="30"/>
                      </a:cubicBezTo>
                      <a:cubicBezTo>
                        <a:pt x="63" y="5"/>
                        <a:pt x="63" y="5"/>
                        <a:pt x="63" y="0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19"/>
                <p:cNvSpPr>
                  <a:spLocks/>
                </p:cNvSpPr>
                <p:nvPr/>
              </p:nvSpPr>
              <p:spPr bwMode="auto">
                <a:xfrm>
                  <a:off x="648" y="1028"/>
                  <a:ext cx="991" cy="486"/>
                </a:xfrm>
                <a:custGeom>
                  <a:avLst/>
                  <a:gdLst>
                    <a:gd name="T0" fmla="*/ 0 w 991"/>
                    <a:gd name="T1" fmla="*/ 283 h 486"/>
                    <a:gd name="T2" fmla="*/ 11 w 991"/>
                    <a:gd name="T3" fmla="*/ 300 h 486"/>
                    <a:gd name="T4" fmla="*/ 96 w 991"/>
                    <a:gd name="T5" fmla="*/ 313 h 486"/>
                    <a:gd name="T6" fmla="*/ 117 w 991"/>
                    <a:gd name="T7" fmla="*/ 319 h 486"/>
                    <a:gd name="T8" fmla="*/ 140 w 991"/>
                    <a:gd name="T9" fmla="*/ 327 h 486"/>
                    <a:gd name="T10" fmla="*/ 149 w 991"/>
                    <a:gd name="T11" fmla="*/ 334 h 486"/>
                    <a:gd name="T12" fmla="*/ 158 w 991"/>
                    <a:gd name="T13" fmla="*/ 351 h 486"/>
                    <a:gd name="T14" fmla="*/ 164 w 991"/>
                    <a:gd name="T15" fmla="*/ 367 h 486"/>
                    <a:gd name="T16" fmla="*/ 173 w 991"/>
                    <a:gd name="T17" fmla="*/ 385 h 486"/>
                    <a:gd name="T18" fmla="*/ 194 w 991"/>
                    <a:gd name="T19" fmla="*/ 373 h 486"/>
                    <a:gd name="T20" fmla="*/ 227 w 991"/>
                    <a:gd name="T21" fmla="*/ 370 h 486"/>
                    <a:gd name="T22" fmla="*/ 257 w 991"/>
                    <a:gd name="T23" fmla="*/ 363 h 486"/>
                    <a:gd name="T24" fmla="*/ 302 w 991"/>
                    <a:gd name="T25" fmla="*/ 351 h 486"/>
                    <a:gd name="T26" fmla="*/ 371 w 991"/>
                    <a:gd name="T27" fmla="*/ 357 h 486"/>
                    <a:gd name="T28" fmla="*/ 405 w 991"/>
                    <a:gd name="T29" fmla="*/ 346 h 486"/>
                    <a:gd name="T30" fmla="*/ 437 w 991"/>
                    <a:gd name="T31" fmla="*/ 349 h 486"/>
                    <a:gd name="T32" fmla="*/ 462 w 991"/>
                    <a:gd name="T33" fmla="*/ 363 h 486"/>
                    <a:gd name="T34" fmla="*/ 495 w 991"/>
                    <a:gd name="T35" fmla="*/ 361 h 486"/>
                    <a:gd name="T36" fmla="*/ 504 w 991"/>
                    <a:gd name="T37" fmla="*/ 360 h 486"/>
                    <a:gd name="T38" fmla="*/ 515 w 991"/>
                    <a:gd name="T39" fmla="*/ 327 h 486"/>
                    <a:gd name="T40" fmla="*/ 531 w 991"/>
                    <a:gd name="T41" fmla="*/ 288 h 486"/>
                    <a:gd name="T42" fmla="*/ 558 w 991"/>
                    <a:gd name="T43" fmla="*/ 273 h 486"/>
                    <a:gd name="T44" fmla="*/ 564 w 991"/>
                    <a:gd name="T45" fmla="*/ 241 h 486"/>
                    <a:gd name="T46" fmla="*/ 575 w 991"/>
                    <a:gd name="T47" fmla="*/ 211 h 486"/>
                    <a:gd name="T48" fmla="*/ 587 w 991"/>
                    <a:gd name="T49" fmla="*/ 184 h 486"/>
                    <a:gd name="T50" fmla="*/ 587 w 991"/>
                    <a:gd name="T51" fmla="*/ 171 h 486"/>
                    <a:gd name="T52" fmla="*/ 585 w 991"/>
                    <a:gd name="T53" fmla="*/ 105 h 486"/>
                    <a:gd name="T54" fmla="*/ 608 w 991"/>
                    <a:gd name="T55" fmla="*/ 60 h 486"/>
                    <a:gd name="T56" fmla="*/ 713 w 991"/>
                    <a:gd name="T57" fmla="*/ 19 h 486"/>
                    <a:gd name="T58" fmla="*/ 750 w 991"/>
                    <a:gd name="T59" fmla="*/ 24 h 486"/>
                    <a:gd name="T60" fmla="*/ 830 w 991"/>
                    <a:gd name="T61" fmla="*/ 18 h 486"/>
                    <a:gd name="T62" fmla="*/ 923 w 991"/>
                    <a:gd name="T63" fmla="*/ 10 h 486"/>
                    <a:gd name="T64" fmla="*/ 986 w 991"/>
                    <a:gd name="T65" fmla="*/ 10 h 486"/>
                    <a:gd name="T66" fmla="*/ 984 w 991"/>
                    <a:gd name="T67" fmla="*/ 76 h 486"/>
                    <a:gd name="T68" fmla="*/ 987 w 991"/>
                    <a:gd name="T69" fmla="*/ 69 h 486"/>
                    <a:gd name="T70" fmla="*/ 978 w 991"/>
                    <a:gd name="T71" fmla="*/ 100 h 486"/>
                    <a:gd name="T72" fmla="*/ 960 w 991"/>
                    <a:gd name="T73" fmla="*/ 127 h 486"/>
                    <a:gd name="T74" fmla="*/ 951 w 991"/>
                    <a:gd name="T75" fmla="*/ 142 h 486"/>
                    <a:gd name="T76" fmla="*/ 938 w 991"/>
                    <a:gd name="T77" fmla="*/ 174 h 486"/>
                    <a:gd name="T78" fmla="*/ 933 w 991"/>
                    <a:gd name="T79" fmla="*/ 259 h 486"/>
                    <a:gd name="T80" fmla="*/ 924 w 991"/>
                    <a:gd name="T81" fmla="*/ 280 h 486"/>
                    <a:gd name="T82" fmla="*/ 906 w 991"/>
                    <a:gd name="T83" fmla="*/ 300 h 486"/>
                    <a:gd name="T84" fmla="*/ 897 w 991"/>
                    <a:gd name="T85" fmla="*/ 319 h 486"/>
                    <a:gd name="T86" fmla="*/ 882 w 991"/>
                    <a:gd name="T87" fmla="*/ 391 h 486"/>
                    <a:gd name="T88" fmla="*/ 876 w 991"/>
                    <a:gd name="T89" fmla="*/ 409 h 486"/>
                    <a:gd name="T90" fmla="*/ 870 w 991"/>
                    <a:gd name="T91" fmla="*/ 427 h 486"/>
                    <a:gd name="T92" fmla="*/ 864 w 991"/>
                    <a:gd name="T93" fmla="*/ 447 h 486"/>
                    <a:gd name="T94" fmla="*/ 857 w 991"/>
                    <a:gd name="T95" fmla="*/ 469 h 486"/>
                    <a:gd name="T96" fmla="*/ 854 w 991"/>
                    <a:gd name="T97" fmla="*/ 486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991" h="486">
                      <a:moveTo>
                        <a:pt x="0" y="283"/>
                      </a:moveTo>
                      <a:cubicBezTo>
                        <a:pt x="6" y="287"/>
                        <a:pt x="7" y="293"/>
                        <a:pt x="11" y="300"/>
                      </a:cubicBezTo>
                      <a:cubicBezTo>
                        <a:pt x="15" y="322"/>
                        <a:pt x="89" y="313"/>
                        <a:pt x="96" y="313"/>
                      </a:cubicBezTo>
                      <a:cubicBezTo>
                        <a:pt x="103" y="316"/>
                        <a:pt x="110" y="318"/>
                        <a:pt x="117" y="319"/>
                      </a:cubicBezTo>
                      <a:cubicBezTo>
                        <a:pt x="125" y="322"/>
                        <a:pt x="133" y="322"/>
                        <a:pt x="140" y="327"/>
                      </a:cubicBezTo>
                      <a:cubicBezTo>
                        <a:pt x="143" y="329"/>
                        <a:pt x="149" y="334"/>
                        <a:pt x="149" y="334"/>
                      </a:cubicBezTo>
                      <a:cubicBezTo>
                        <a:pt x="150" y="341"/>
                        <a:pt x="152" y="347"/>
                        <a:pt x="158" y="351"/>
                      </a:cubicBezTo>
                      <a:cubicBezTo>
                        <a:pt x="159" y="358"/>
                        <a:pt x="160" y="362"/>
                        <a:pt x="164" y="367"/>
                      </a:cubicBezTo>
                      <a:cubicBezTo>
                        <a:pt x="165" y="374"/>
                        <a:pt x="167" y="380"/>
                        <a:pt x="173" y="385"/>
                      </a:cubicBezTo>
                      <a:cubicBezTo>
                        <a:pt x="210" y="383"/>
                        <a:pt x="182" y="391"/>
                        <a:pt x="194" y="373"/>
                      </a:cubicBezTo>
                      <a:cubicBezTo>
                        <a:pt x="200" y="364"/>
                        <a:pt x="216" y="371"/>
                        <a:pt x="227" y="370"/>
                      </a:cubicBezTo>
                      <a:cubicBezTo>
                        <a:pt x="235" y="364"/>
                        <a:pt x="247" y="365"/>
                        <a:pt x="257" y="363"/>
                      </a:cubicBezTo>
                      <a:cubicBezTo>
                        <a:pt x="263" y="352"/>
                        <a:pt x="289" y="353"/>
                        <a:pt x="302" y="351"/>
                      </a:cubicBezTo>
                      <a:cubicBezTo>
                        <a:pt x="327" y="353"/>
                        <a:pt x="340" y="356"/>
                        <a:pt x="371" y="357"/>
                      </a:cubicBezTo>
                      <a:cubicBezTo>
                        <a:pt x="398" y="355"/>
                        <a:pt x="396" y="361"/>
                        <a:pt x="405" y="346"/>
                      </a:cubicBezTo>
                      <a:cubicBezTo>
                        <a:pt x="416" y="348"/>
                        <a:pt x="426" y="347"/>
                        <a:pt x="437" y="349"/>
                      </a:cubicBezTo>
                      <a:cubicBezTo>
                        <a:pt x="446" y="351"/>
                        <a:pt x="454" y="359"/>
                        <a:pt x="462" y="363"/>
                      </a:cubicBezTo>
                      <a:cubicBezTo>
                        <a:pt x="473" y="362"/>
                        <a:pt x="484" y="362"/>
                        <a:pt x="495" y="361"/>
                      </a:cubicBezTo>
                      <a:cubicBezTo>
                        <a:pt x="498" y="361"/>
                        <a:pt x="503" y="363"/>
                        <a:pt x="504" y="360"/>
                      </a:cubicBezTo>
                      <a:cubicBezTo>
                        <a:pt x="512" y="346"/>
                        <a:pt x="506" y="340"/>
                        <a:pt x="515" y="327"/>
                      </a:cubicBezTo>
                      <a:cubicBezTo>
                        <a:pt x="516" y="305"/>
                        <a:pt x="509" y="290"/>
                        <a:pt x="531" y="288"/>
                      </a:cubicBezTo>
                      <a:cubicBezTo>
                        <a:pt x="540" y="273"/>
                        <a:pt x="537" y="274"/>
                        <a:pt x="558" y="273"/>
                      </a:cubicBezTo>
                      <a:cubicBezTo>
                        <a:pt x="563" y="261"/>
                        <a:pt x="551" y="247"/>
                        <a:pt x="564" y="241"/>
                      </a:cubicBezTo>
                      <a:cubicBezTo>
                        <a:pt x="572" y="231"/>
                        <a:pt x="564" y="218"/>
                        <a:pt x="575" y="211"/>
                      </a:cubicBezTo>
                      <a:cubicBezTo>
                        <a:pt x="576" y="192"/>
                        <a:pt x="574" y="192"/>
                        <a:pt x="587" y="184"/>
                      </a:cubicBezTo>
                      <a:cubicBezTo>
                        <a:pt x="588" y="177"/>
                        <a:pt x="593" y="176"/>
                        <a:pt x="587" y="171"/>
                      </a:cubicBezTo>
                      <a:cubicBezTo>
                        <a:pt x="595" y="158"/>
                        <a:pt x="595" y="119"/>
                        <a:pt x="585" y="105"/>
                      </a:cubicBezTo>
                      <a:cubicBezTo>
                        <a:pt x="587" y="85"/>
                        <a:pt x="584" y="60"/>
                        <a:pt x="608" y="60"/>
                      </a:cubicBezTo>
                      <a:cubicBezTo>
                        <a:pt x="638" y="49"/>
                        <a:pt x="679" y="30"/>
                        <a:pt x="713" y="19"/>
                      </a:cubicBezTo>
                      <a:cubicBezTo>
                        <a:pt x="724" y="20"/>
                        <a:pt x="739" y="19"/>
                        <a:pt x="750" y="24"/>
                      </a:cubicBezTo>
                      <a:cubicBezTo>
                        <a:pt x="796" y="22"/>
                        <a:pt x="796" y="20"/>
                        <a:pt x="830" y="18"/>
                      </a:cubicBezTo>
                      <a:cubicBezTo>
                        <a:pt x="860" y="3"/>
                        <a:pt x="880" y="11"/>
                        <a:pt x="923" y="10"/>
                      </a:cubicBezTo>
                      <a:cubicBezTo>
                        <a:pt x="942" y="0"/>
                        <a:pt x="965" y="10"/>
                        <a:pt x="986" y="10"/>
                      </a:cubicBezTo>
                      <a:cubicBezTo>
                        <a:pt x="985" y="32"/>
                        <a:pt x="984" y="54"/>
                        <a:pt x="984" y="76"/>
                      </a:cubicBezTo>
                      <a:cubicBezTo>
                        <a:pt x="984" y="79"/>
                        <a:pt x="987" y="66"/>
                        <a:pt x="987" y="69"/>
                      </a:cubicBezTo>
                      <a:cubicBezTo>
                        <a:pt x="988" y="82"/>
                        <a:pt x="991" y="98"/>
                        <a:pt x="978" y="100"/>
                      </a:cubicBezTo>
                      <a:cubicBezTo>
                        <a:pt x="968" y="108"/>
                        <a:pt x="971" y="120"/>
                        <a:pt x="960" y="127"/>
                      </a:cubicBezTo>
                      <a:cubicBezTo>
                        <a:pt x="952" y="139"/>
                        <a:pt x="955" y="134"/>
                        <a:pt x="951" y="142"/>
                      </a:cubicBezTo>
                      <a:cubicBezTo>
                        <a:pt x="950" y="153"/>
                        <a:pt x="948" y="167"/>
                        <a:pt x="938" y="174"/>
                      </a:cubicBezTo>
                      <a:cubicBezTo>
                        <a:pt x="940" y="199"/>
                        <a:pt x="956" y="245"/>
                        <a:pt x="933" y="259"/>
                      </a:cubicBezTo>
                      <a:cubicBezTo>
                        <a:pt x="931" y="267"/>
                        <a:pt x="929" y="273"/>
                        <a:pt x="924" y="280"/>
                      </a:cubicBezTo>
                      <a:cubicBezTo>
                        <a:pt x="922" y="290"/>
                        <a:pt x="914" y="295"/>
                        <a:pt x="906" y="300"/>
                      </a:cubicBezTo>
                      <a:cubicBezTo>
                        <a:pt x="901" y="306"/>
                        <a:pt x="900" y="312"/>
                        <a:pt x="897" y="319"/>
                      </a:cubicBezTo>
                      <a:cubicBezTo>
                        <a:pt x="892" y="344"/>
                        <a:pt x="898" y="369"/>
                        <a:pt x="882" y="391"/>
                      </a:cubicBezTo>
                      <a:cubicBezTo>
                        <a:pt x="881" y="397"/>
                        <a:pt x="879" y="403"/>
                        <a:pt x="876" y="409"/>
                      </a:cubicBezTo>
                      <a:cubicBezTo>
                        <a:pt x="875" y="415"/>
                        <a:pt x="873" y="421"/>
                        <a:pt x="870" y="427"/>
                      </a:cubicBezTo>
                      <a:cubicBezTo>
                        <a:pt x="869" y="434"/>
                        <a:pt x="867" y="440"/>
                        <a:pt x="864" y="447"/>
                      </a:cubicBezTo>
                      <a:cubicBezTo>
                        <a:pt x="863" y="454"/>
                        <a:pt x="862" y="463"/>
                        <a:pt x="857" y="469"/>
                      </a:cubicBezTo>
                      <a:cubicBezTo>
                        <a:pt x="856" y="474"/>
                        <a:pt x="854" y="483"/>
                        <a:pt x="854" y="486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 20"/>
                <p:cNvSpPr>
                  <a:spLocks/>
                </p:cNvSpPr>
                <p:nvPr/>
              </p:nvSpPr>
              <p:spPr bwMode="auto">
                <a:xfrm>
                  <a:off x="-5" y="1440"/>
                  <a:ext cx="1427" cy="540"/>
                </a:xfrm>
                <a:custGeom>
                  <a:avLst/>
                  <a:gdLst>
                    <a:gd name="T0" fmla="*/ 1424 w 1427"/>
                    <a:gd name="T1" fmla="*/ 540 h 540"/>
                    <a:gd name="T2" fmla="*/ 1358 w 1427"/>
                    <a:gd name="T3" fmla="*/ 530 h 540"/>
                    <a:gd name="T4" fmla="*/ 1334 w 1427"/>
                    <a:gd name="T5" fmla="*/ 521 h 540"/>
                    <a:gd name="T6" fmla="*/ 1310 w 1427"/>
                    <a:gd name="T7" fmla="*/ 512 h 540"/>
                    <a:gd name="T8" fmla="*/ 1292 w 1427"/>
                    <a:gd name="T9" fmla="*/ 501 h 540"/>
                    <a:gd name="T10" fmla="*/ 1280 w 1427"/>
                    <a:gd name="T11" fmla="*/ 479 h 540"/>
                    <a:gd name="T12" fmla="*/ 1219 w 1427"/>
                    <a:gd name="T13" fmla="*/ 474 h 540"/>
                    <a:gd name="T14" fmla="*/ 1187 w 1427"/>
                    <a:gd name="T15" fmla="*/ 470 h 540"/>
                    <a:gd name="T16" fmla="*/ 1169 w 1427"/>
                    <a:gd name="T17" fmla="*/ 458 h 540"/>
                    <a:gd name="T18" fmla="*/ 1165 w 1427"/>
                    <a:gd name="T19" fmla="*/ 455 h 540"/>
                    <a:gd name="T20" fmla="*/ 1124 w 1427"/>
                    <a:gd name="T21" fmla="*/ 435 h 540"/>
                    <a:gd name="T22" fmla="*/ 1106 w 1427"/>
                    <a:gd name="T23" fmla="*/ 423 h 540"/>
                    <a:gd name="T24" fmla="*/ 1076 w 1427"/>
                    <a:gd name="T25" fmla="*/ 401 h 540"/>
                    <a:gd name="T26" fmla="*/ 1055 w 1427"/>
                    <a:gd name="T27" fmla="*/ 384 h 540"/>
                    <a:gd name="T28" fmla="*/ 1043 w 1427"/>
                    <a:gd name="T29" fmla="*/ 374 h 540"/>
                    <a:gd name="T30" fmla="*/ 1010 w 1427"/>
                    <a:gd name="T31" fmla="*/ 345 h 540"/>
                    <a:gd name="T32" fmla="*/ 1004 w 1427"/>
                    <a:gd name="T33" fmla="*/ 332 h 540"/>
                    <a:gd name="T34" fmla="*/ 973 w 1427"/>
                    <a:gd name="T35" fmla="*/ 294 h 540"/>
                    <a:gd name="T36" fmla="*/ 959 w 1427"/>
                    <a:gd name="T37" fmla="*/ 278 h 540"/>
                    <a:gd name="T38" fmla="*/ 949 w 1427"/>
                    <a:gd name="T39" fmla="*/ 266 h 540"/>
                    <a:gd name="T40" fmla="*/ 934 w 1427"/>
                    <a:gd name="T41" fmla="*/ 251 h 540"/>
                    <a:gd name="T42" fmla="*/ 922 w 1427"/>
                    <a:gd name="T43" fmla="*/ 234 h 540"/>
                    <a:gd name="T44" fmla="*/ 914 w 1427"/>
                    <a:gd name="T45" fmla="*/ 222 h 540"/>
                    <a:gd name="T46" fmla="*/ 887 w 1427"/>
                    <a:gd name="T47" fmla="*/ 200 h 540"/>
                    <a:gd name="T48" fmla="*/ 869 w 1427"/>
                    <a:gd name="T49" fmla="*/ 191 h 540"/>
                    <a:gd name="T50" fmla="*/ 823 w 1427"/>
                    <a:gd name="T51" fmla="*/ 189 h 540"/>
                    <a:gd name="T52" fmla="*/ 797 w 1427"/>
                    <a:gd name="T53" fmla="*/ 191 h 540"/>
                    <a:gd name="T54" fmla="*/ 728 w 1427"/>
                    <a:gd name="T55" fmla="*/ 203 h 540"/>
                    <a:gd name="T56" fmla="*/ 692 w 1427"/>
                    <a:gd name="T57" fmla="*/ 215 h 540"/>
                    <a:gd name="T58" fmla="*/ 673 w 1427"/>
                    <a:gd name="T59" fmla="*/ 230 h 540"/>
                    <a:gd name="T60" fmla="*/ 635 w 1427"/>
                    <a:gd name="T61" fmla="*/ 237 h 540"/>
                    <a:gd name="T62" fmla="*/ 599 w 1427"/>
                    <a:gd name="T63" fmla="*/ 249 h 540"/>
                    <a:gd name="T64" fmla="*/ 563 w 1427"/>
                    <a:gd name="T65" fmla="*/ 245 h 540"/>
                    <a:gd name="T66" fmla="*/ 548 w 1427"/>
                    <a:gd name="T67" fmla="*/ 239 h 540"/>
                    <a:gd name="T68" fmla="*/ 530 w 1427"/>
                    <a:gd name="T69" fmla="*/ 233 h 540"/>
                    <a:gd name="T70" fmla="*/ 515 w 1427"/>
                    <a:gd name="T71" fmla="*/ 225 h 540"/>
                    <a:gd name="T72" fmla="*/ 484 w 1427"/>
                    <a:gd name="T73" fmla="*/ 219 h 540"/>
                    <a:gd name="T74" fmla="*/ 463 w 1427"/>
                    <a:gd name="T75" fmla="*/ 200 h 540"/>
                    <a:gd name="T76" fmla="*/ 403 w 1427"/>
                    <a:gd name="T77" fmla="*/ 191 h 540"/>
                    <a:gd name="T78" fmla="*/ 382 w 1427"/>
                    <a:gd name="T79" fmla="*/ 176 h 540"/>
                    <a:gd name="T80" fmla="*/ 359 w 1427"/>
                    <a:gd name="T81" fmla="*/ 164 h 540"/>
                    <a:gd name="T82" fmla="*/ 335 w 1427"/>
                    <a:gd name="T83" fmla="*/ 155 h 540"/>
                    <a:gd name="T84" fmla="*/ 310 w 1427"/>
                    <a:gd name="T85" fmla="*/ 152 h 540"/>
                    <a:gd name="T86" fmla="*/ 271 w 1427"/>
                    <a:gd name="T87" fmla="*/ 141 h 540"/>
                    <a:gd name="T88" fmla="*/ 253 w 1427"/>
                    <a:gd name="T89" fmla="*/ 131 h 540"/>
                    <a:gd name="T90" fmla="*/ 233 w 1427"/>
                    <a:gd name="T91" fmla="*/ 113 h 540"/>
                    <a:gd name="T92" fmla="*/ 217 w 1427"/>
                    <a:gd name="T93" fmla="*/ 108 h 540"/>
                    <a:gd name="T94" fmla="*/ 197 w 1427"/>
                    <a:gd name="T95" fmla="*/ 98 h 540"/>
                    <a:gd name="T96" fmla="*/ 176 w 1427"/>
                    <a:gd name="T97" fmla="*/ 89 h 540"/>
                    <a:gd name="T98" fmla="*/ 163 w 1427"/>
                    <a:gd name="T99" fmla="*/ 84 h 540"/>
                    <a:gd name="T100" fmla="*/ 131 w 1427"/>
                    <a:gd name="T101" fmla="*/ 83 h 540"/>
                    <a:gd name="T102" fmla="*/ 116 w 1427"/>
                    <a:gd name="T103" fmla="*/ 77 h 540"/>
                    <a:gd name="T104" fmla="*/ 98 w 1427"/>
                    <a:gd name="T105" fmla="*/ 59 h 540"/>
                    <a:gd name="T106" fmla="*/ 74 w 1427"/>
                    <a:gd name="T107" fmla="*/ 44 h 540"/>
                    <a:gd name="T108" fmla="*/ 50 w 1427"/>
                    <a:gd name="T109" fmla="*/ 32 h 540"/>
                    <a:gd name="T110" fmla="*/ 31 w 1427"/>
                    <a:gd name="T111" fmla="*/ 18 h 540"/>
                    <a:gd name="T112" fmla="*/ 0 w 1427"/>
                    <a:gd name="T113" fmla="*/ 9 h 540"/>
                    <a:gd name="T114" fmla="*/ 5 w 1427"/>
                    <a:gd name="T115" fmla="*/ 0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427" h="540">
                      <a:moveTo>
                        <a:pt x="1424" y="540"/>
                      </a:moveTo>
                      <a:cubicBezTo>
                        <a:pt x="1386" y="537"/>
                        <a:pt x="1427" y="532"/>
                        <a:pt x="1358" y="530"/>
                      </a:cubicBezTo>
                      <a:cubicBezTo>
                        <a:pt x="1351" y="526"/>
                        <a:pt x="1342" y="522"/>
                        <a:pt x="1334" y="521"/>
                      </a:cubicBezTo>
                      <a:cubicBezTo>
                        <a:pt x="1327" y="518"/>
                        <a:pt x="1317" y="513"/>
                        <a:pt x="1310" y="512"/>
                      </a:cubicBezTo>
                      <a:cubicBezTo>
                        <a:pt x="1304" y="508"/>
                        <a:pt x="1298" y="505"/>
                        <a:pt x="1292" y="501"/>
                      </a:cubicBezTo>
                      <a:cubicBezTo>
                        <a:pt x="1291" y="487"/>
                        <a:pt x="1291" y="486"/>
                        <a:pt x="1280" y="479"/>
                      </a:cubicBezTo>
                      <a:cubicBezTo>
                        <a:pt x="1279" y="472"/>
                        <a:pt x="1220" y="474"/>
                        <a:pt x="1219" y="474"/>
                      </a:cubicBezTo>
                      <a:cubicBezTo>
                        <a:pt x="1207" y="472"/>
                        <a:pt x="1202" y="471"/>
                        <a:pt x="1187" y="470"/>
                      </a:cubicBezTo>
                      <a:cubicBezTo>
                        <a:pt x="1180" y="467"/>
                        <a:pt x="1175" y="463"/>
                        <a:pt x="1169" y="458"/>
                      </a:cubicBezTo>
                      <a:cubicBezTo>
                        <a:pt x="1168" y="457"/>
                        <a:pt x="1165" y="455"/>
                        <a:pt x="1165" y="455"/>
                      </a:cubicBezTo>
                      <a:cubicBezTo>
                        <a:pt x="1156" y="439"/>
                        <a:pt x="1141" y="437"/>
                        <a:pt x="1124" y="435"/>
                      </a:cubicBezTo>
                      <a:cubicBezTo>
                        <a:pt x="1118" y="431"/>
                        <a:pt x="1112" y="427"/>
                        <a:pt x="1106" y="423"/>
                      </a:cubicBezTo>
                      <a:cubicBezTo>
                        <a:pt x="1098" y="412"/>
                        <a:pt x="1090" y="403"/>
                        <a:pt x="1076" y="401"/>
                      </a:cubicBezTo>
                      <a:cubicBezTo>
                        <a:pt x="1067" y="397"/>
                        <a:pt x="1063" y="389"/>
                        <a:pt x="1055" y="384"/>
                      </a:cubicBezTo>
                      <a:cubicBezTo>
                        <a:pt x="1051" y="379"/>
                        <a:pt x="1048" y="377"/>
                        <a:pt x="1043" y="374"/>
                      </a:cubicBezTo>
                      <a:cubicBezTo>
                        <a:pt x="1035" y="360"/>
                        <a:pt x="1024" y="353"/>
                        <a:pt x="1010" y="345"/>
                      </a:cubicBezTo>
                      <a:cubicBezTo>
                        <a:pt x="1007" y="341"/>
                        <a:pt x="1006" y="337"/>
                        <a:pt x="1004" y="332"/>
                      </a:cubicBezTo>
                      <a:cubicBezTo>
                        <a:pt x="1002" y="314"/>
                        <a:pt x="985" y="306"/>
                        <a:pt x="973" y="294"/>
                      </a:cubicBezTo>
                      <a:cubicBezTo>
                        <a:pt x="967" y="288"/>
                        <a:pt x="966" y="282"/>
                        <a:pt x="959" y="278"/>
                      </a:cubicBezTo>
                      <a:cubicBezTo>
                        <a:pt x="958" y="273"/>
                        <a:pt x="949" y="266"/>
                        <a:pt x="949" y="266"/>
                      </a:cubicBezTo>
                      <a:cubicBezTo>
                        <a:pt x="945" y="260"/>
                        <a:pt x="940" y="255"/>
                        <a:pt x="934" y="251"/>
                      </a:cubicBezTo>
                      <a:cubicBezTo>
                        <a:pt x="930" y="245"/>
                        <a:pt x="927" y="238"/>
                        <a:pt x="922" y="234"/>
                      </a:cubicBezTo>
                      <a:cubicBezTo>
                        <a:pt x="919" y="228"/>
                        <a:pt x="920" y="226"/>
                        <a:pt x="914" y="222"/>
                      </a:cubicBezTo>
                      <a:cubicBezTo>
                        <a:pt x="912" y="211"/>
                        <a:pt x="898" y="202"/>
                        <a:pt x="887" y="200"/>
                      </a:cubicBezTo>
                      <a:cubicBezTo>
                        <a:pt x="881" y="197"/>
                        <a:pt x="876" y="192"/>
                        <a:pt x="869" y="191"/>
                      </a:cubicBezTo>
                      <a:cubicBezTo>
                        <a:pt x="855" y="184"/>
                        <a:pt x="823" y="189"/>
                        <a:pt x="823" y="189"/>
                      </a:cubicBezTo>
                      <a:cubicBezTo>
                        <a:pt x="813" y="193"/>
                        <a:pt x="808" y="192"/>
                        <a:pt x="797" y="191"/>
                      </a:cubicBezTo>
                      <a:cubicBezTo>
                        <a:pt x="774" y="187"/>
                        <a:pt x="738" y="177"/>
                        <a:pt x="728" y="203"/>
                      </a:cubicBezTo>
                      <a:cubicBezTo>
                        <a:pt x="726" y="218"/>
                        <a:pt x="703" y="214"/>
                        <a:pt x="692" y="215"/>
                      </a:cubicBezTo>
                      <a:cubicBezTo>
                        <a:pt x="685" y="220"/>
                        <a:pt x="680" y="225"/>
                        <a:pt x="673" y="230"/>
                      </a:cubicBezTo>
                      <a:cubicBezTo>
                        <a:pt x="666" y="243"/>
                        <a:pt x="648" y="237"/>
                        <a:pt x="635" y="237"/>
                      </a:cubicBezTo>
                      <a:cubicBezTo>
                        <a:pt x="633" y="256"/>
                        <a:pt x="619" y="248"/>
                        <a:pt x="599" y="249"/>
                      </a:cubicBezTo>
                      <a:cubicBezTo>
                        <a:pt x="585" y="252"/>
                        <a:pt x="576" y="248"/>
                        <a:pt x="563" y="245"/>
                      </a:cubicBezTo>
                      <a:cubicBezTo>
                        <a:pt x="558" y="241"/>
                        <a:pt x="554" y="240"/>
                        <a:pt x="548" y="239"/>
                      </a:cubicBezTo>
                      <a:cubicBezTo>
                        <a:pt x="542" y="236"/>
                        <a:pt x="536" y="234"/>
                        <a:pt x="530" y="233"/>
                      </a:cubicBezTo>
                      <a:cubicBezTo>
                        <a:pt x="525" y="229"/>
                        <a:pt x="521" y="227"/>
                        <a:pt x="515" y="225"/>
                      </a:cubicBezTo>
                      <a:cubicBezTo>
                        <a:pt x="506" y="218"/>
                        <a:pt x="494" y="224"/>
                        <a:pt x="484" y="219"/>
                      </a:cubicBezTo>
                      <a:cubicBezTo>
                        <a:pt x="478" y="211"/>
                        <a:pt x="474" y="204"/>
                        <a:pt x="463" y="200"/>
                      </a:cubicBezTo>
                      <a:cubicBezTo>
                        <a:pt x="442" y="194"/>
                        <a:pt x="425" y="192"/>
                        <a:pt x="403" y="191"/>
                      </a:cubicBezTo>
                      <a:cubicBezTo>
                        <a:pt x="398" y="182"/>
                        <a:pt x="392" y="178"/>
                        <a:pt x="382" y="176"/>
                      </a:cubicBezTo>
                      <a:cubicBezTo>
                        <a:pt x="374" y="173"/>
                        <a:pt x="368" y="166"/>
                        <a:pt x="359" y="164"/>
                      </a:cubicBezTo>
                      <a:cubicBezTo>
                        <a:pt x="352" y="160"/>
                        <a:pt x="343" y="156"/>
                        <a:pt x="335" y="155"/>
                      </a:cubicBezTo>
                      <a:cubicBezTo>
                        <a:pt x="326" y="156"/>
                        <a:pt x="317" y="158"/>
                        <a:pt x="310" y="152"/>
                      </a:cubicBezTo>
                      <a:cubicBezTo>
                        <a:pt x="303" y="140"/>
                        <a:pt x="283" y="142"/>
                        <a:pt x="271" y="141"/>
                      </a:cubicBezTo>
                      <a:cubicBezTo>
                        <a:pt x="264" y="140"/>
                        <a:pt x="259" y="135"/>
                        <a:pt x="253" y="131"/>
                      </a:cubicBezTo>
                      <a:cubicBezTo>
                        <a:pt x="249" y="124"/>
                        <a:pt x="241" y="115"/>
                        <a:pt x="233" y="113"/>
                      </a:cubicBezTo>
                      <a:cubicBezTo>
                        <a:pt x="228" y="110"/>
                        <a:pt x="223" y="110"/>
                        <a:pt x="217" y="108"/>
                      </a:cubicBezTo>
                      <a:cubicBezTo>
                        <a:pt x="210" y="104"/>
                        <a:pt x="205" y="99"/>
                        <a:pt x="197" y="98"/>
                      </a:cubicBezTo>
                      <a:cubicBezTo>
                        <a:pt x="190" y="93"/>
                        <a:pt x="184" y="90"/>
                        <a:pt x="176" y="89"/>
                      </a:cubicBezTo>
                      <a:cubicBezTo>
                        <a:pt x="172" y="87"/>
                        <a:pt x="167" y="86"/>
                        <a:pt x="163" y="84"/>
                      </a:cubicBezTo>
                      <a:cubicBezTo>
                        <a:pt x="152" y="88"/>
                        <a:pt x="142" y="85"/>
                        <a:pt x="131" y="83"/>
                      </a:cubicBezTo>
                      <a:cubicBezTo>
                        <a:pt x="126" y="79"/>
                        <a:pt x="122" y="78"/>
                        <a:pt x="116" y="77"/>
                      </a:cubicBezTo>
                      <a:cubicBezTo>
                        <a:pt x="107" y="72"/>
                        <a:pt x="104" y="67"/>
                        <a:pt x="98" y="59"/>
                      </a:cubicBezTo>
                      <a:cubicBezTo>
                        <a:pt x="97" y="53"/>
                        <a:pt x="81" y="45"/>
                        <a:pt x="74" y="44"/>
                      </a:cubicBezTo>
                      <a:cubicBezTo>
                        <a:pt x="66" y="38"/>
                        <a:pt x="60" y="34"/>
                        <a:pt x="50" y="32"/>
                      </a:cubicBezTo>
                      <a:cubicBezTo>
                        <a:pt x="35" y="35"/>
                        <a:pt x="40" y="27"/>
                        <a:pt x="31" y="18"/>
                      </a:cubicBezTo>
                      <a:cubicBezTo>
                        <a:pt x="23" y="10"/>
                        <a:pt x="11" y="9"/>
                        <a:pt x="0" y="9"/>
                      </a:cubicBezTo>
                      <a:lnTo>
                        <a:pt x="5" y="0"/>
                      </a:ln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 21"/>
                <p:cNvSpPr>
                  <a:spLocks/>
                </p:cNvSpPr>
                <p:nvPr/>
              </p:nvSpPr>
              <p:spPr bwMode="auto">
                <a:xfrm>
                  <a:off x="462" y="816"/>
                  <a:ext cx="188" cy="495"/>
                </a:xfrm>
                <a:custGeom>
                  <a:avLst/>
                  <a:gdLst>
                    <a:gd name="T0" fmla="*/ 188 w 188"/>
                    <a:gd name="T1" fmla="*/ 495 h 495"/>
                    <a:gd name="T2" fmla="*/ 177 w 188"/>
                    <a:gd name="T3" fmla="*/ 485 h 495"/>
                    <a:gd name="T4" fmla="*/ 164 w 188"/>
                    <a:gd name="T5" fmla="*/ 407 h 495"/>
                    <a:gd name="T6" fmla="*/ 152 w 188"/>
                    <a:gd name="T7" fmla="*/ 386 h 495"/>
                    <a:gd name="T8" fmla="*/ 137 w 188"/>
                    <a:gd name="T9" fmla="*/ 383 h 495"/>
                    <a:gd name="T10" fmla="*/ 129 w 188"/>
                    <a:gd name="T11" fmla="*/ 357 h 495"/>
                    <a:gd name="T12" fmla="*/ 105 w 188"/>
                    <a:gd name="T13" fmla="*/ 338 h 495"/>
                    <a:gd name="T14" fmla="*/ 89 w 188"/>
                    <a:gd name="T15" fmla="*/ 327 h 495"/>
                    <a:gd name="T16" fmla="*/ 75 w 188"/>
                    <a:gd name="T17" fmla="*/ 311 h 495"/>
                    <a:gd name="T18" fmla="*/ 78 w 188"/>
                    <a:gd name="T19" fmla="*/ 297 h 495"/>
                    <a:gd name="T20" fmla="*/ 59 w 188"/>
                    <a:gd name="T21" fmla="*/ 263 h 495"/>
                    <a:gd name="T22" fmla="*/ 68 w 188"/>
                    <a:gd name="T23" fmla="*/ 236 h 495"/>
                    <a:gd name="T24" fmla="*/ 63 w 188"/>
                    <a:gd name="T25" fmla="*/ 203 h 495"/>
                    <a:gd name="T26" fmla="*/ 50 w 188"/>
                    <a:gd name="T27" fmla="*/ 197 h 495"/>
                    <a:gd name="T28" fmla="*/ 30 w 188"/>
                    <a:gd name="T29" fmla="*/ 180 h 495"/>
                    <a:gd name="T30" fmla="*/ 21 w 188"/>
                    <a:gd name="T31" fmla="*/ 167 h 495"/>
                    <a:gd name="T32" fmla="*/ 9 w 188"/>
                    <a:gd name="T33" fmla="*/ 117 h 495"/>
                    <a:gd name="T34" fmla="*/ 0 w 188"/>
                    <a:gd name="T35" fmla="*/ 99 h 495"/>
                    <a:gd name="T36" fmla="*/ 8 w 188"/>
                    <a:gd name="T37" fmla="*/ 86 h 495"/>
                    <a:gd name="T38" fmla="*/ 14 w 188"/>
                    <a:gd name="T39" fmla="*/ 80 h 495"/>
                    <a:gd name="T40" fmla="*/ 26 w 188"/>
                    <a:gd name="T41" fmla="*/ 65 h 495"/>
                    <a:gd name="T42" fmla="*/ 23 w 188"/>
                    <a:gd name="T43" fmla="*/ 54 h 495"/>
                    <a:gd name="T44" fmla="*/ 14 w 188"/>
                    <a:gd name="T45" fmla="*/ 23 h 495"/>
                    <a:gd name="T46" fmla="*/ 18 w 188"/>
                    <a:gd name="T47" fmla="*/ 0 h 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8" h="495">
                      <a:moveTo>
                        <a:pt x="188" y="495"/>
                      </a:moveTo>
                      <a:cubicBezTo>
                        <a:pt x="185" y="490"/>
                        <a:pt x="182" y="488"/>
                        <a:pt x="177" y="485"/>
                      </a:cubicBezTo>
                      <a:cubicBezTo>
                        <a:pt x="172" y="459"/>
                        <a:pt x="184" y="427"/>
                        <a:pt x="164" y="407"/>
                      </a:cubicBezTo>
                      <a:cubicBezTo>
                        <a:pt x="161" y="400"/>
                        <a:pt x="158" y="391"/>
                        <a:pt x="152" y="386"/>
                      </a:cubicBezTo>
                      <a:cubicBezTo>
                        <a:pt x="147" y="375"/>
                        <a:pt x="154" y="386"/>
                        <a:pt x="137" y="383"/>
                      </a:cubicBezTo>
                      <a:cubicBezTo>
                        <a:pt x="131" y="382"/>
                        <a:pt x="130" y="360"/>
                        <a:pt x="129" y="357"/>
                      </a:cubicBezTo>
                      <a:cubicBezTo>
                        <a:pt x="125" y="347"/>
                        <a:pt x="115" y="340"/>
                        <a:pt x="105" y="338"/>
                      </a:cubicBezTo>
                      <a:cubicBezTo>
                        <a:pt x="100" y="334"/>
                        <a:pt x="95" y="330"/>
                        <a:pt x="89" y="327"/>
                      </a:cubicBezTo>
                      <a:cubicBezTo>
                        <a:pt x="85" y="321"/>
                        <a:pt x="80" y="317"/>
                        <a:pt x="75" y="311"/>
                      </a:cubicBezTo>
                      <a:cubicBezTo>
                        <a:pt x="74" y="304"/>
                        <a:pt x="77" y="303"/>
                        <a:pt x="78" y="297"/>
                      </a:cubicBezTo>
                      <a:cubicBezTo>
                        <a:pt x="77" y="286"/>
                        <a:pt x="68" y="270"/>
                        <a:pt x="59" y="263"/>
                      </a:cubicBezTo>
                      <a:cubicBezTo>
                        <a:pt x="55" y="252"/>
                        <a:pt x="62" y="244"/>
                        <a:pt x="68" y="236"/>
                      </a:cubicBezTo>
                      <a:cubicBezTo>
                        <a:pt x="70" y="224"/>
                        <a:pt x="77" y="206"/>
                        <a:pt x="63" y="203"/>
                      </a:cubicBezTo>
                      <a:cubicBezTo>
                        <a:pt x="58" y="201"/>
                        <a:pt x="54" y="200"/>
                        <a:pt x="50" y="197"/>
                      </a:cubicBezTo>
                      <a:cubicBezTo>
                        <a:pt x="45" y="189"/>
                        <a:pt x="39" y="184"/>
                        <a:pt x="30" y="180"/>
                      </a:cubicBezTo>
                      <a:cubicBezTo>
                        <a:pt x="27" y="176"/>
                        <a:pt x="24" y="171"/>
                        <a:pt x="21" y="167"/>
                      </a:cubicBezTo>
                      <a:cubicBezTo>
                        <a:pt x="17" y="148"/>
                        <a:pt x="27" y="128"/>
                        <a:pt x="9" y="117"/>
                      </a:cubicBezTo>
                      <a:cubicBezTo>
                        <a:pt x="5" y="112"/>
                        <a:pt x="2" y="105"/>
                        <a:pt x="0" y="99"/>
                      </a:cubicBezTo>
                      <a:cubicBezTo>
                        <a:pt x="2" y="94"/>
                        <a:pt x="5" y="90"/>
                        <a:pt x="8" y="86"/>
                      </a:cubicBezTo>
                      <a:cubicBezTo>
                        <a:pt x="11" y="73"/>
                        <a:pt x="6" y="88"/>
                        <a:pt x="14" y="80"/>
                      </a:cubicBezTo>
                      <a:cubicBezTo>
                        <a:pt x="20" y="74"/>
                        <a:pt x="14" y="67"/>
                        <a:pt x="26" y="65"/>
                      </a:cubicBezTo>
                      <a:cubicBezTo>
                        <a:pt x="30" y="59"/>
                        <a:pt x="29" y="57"/>
                        <a:pt x="23" y="54"/>
                      </a:cubicBezTo>
                      <a:cubicBezTo>
                        <a:pt x="13" y="40"/>
                        <a:pt x="14" y="47"/>
                        <a:pt x="14" y="23"/>
                      </a:cubicBezTo>
                      <a:lnTo>
                        <a:pt x="18" y="0"/>
                      </a:ln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 22"/>
                <p:cNvSpPr>
                  <a:spLocks/>
                </p:cNvSpPr>
                <p:nvPr/>
              </p:nvSpPr>
              <p:spPr bwMode="auto">
                <a:xfrm>
                  <a:off x="460" y="122"/>
                  <a:ext cx="948" cy="694"/>
                </a:xfrm>
                <a:custGeom>
                  <a:avLst/>
                  <a:gdLst>
                    <a:gd name="T0" fmla="*/ 19 w 948"/>
                    <a:gd name="T1" fmla="*/ 694 h 694"/>
                    <a:gd name="T2" fmla="*/ 26 w 948"/>
                    <a:gd name="T3" fmla="*/ 603 h 694"/>
                    <a:gd name="T4" fmla="*/ 23 w 948"/>
                    <a:gd name="T5" fmla="*/ 573 h 694"/>
                    <a:gd name="T6" fmla="*/ 34 w 948"/>
                    <a:gd name="T7" fmla="*/ 561 h 694"/>
                    <a:gd name="T8" fmla="*/ 43 w 948"/>
                    <a:gd name="T9" fmla="*/ 549 h 694"/>
                    <a:gd name="T10" fmla="*/ 61 w 948"/>
                    <a:gd name="T11" fmla="*/ 498 h 694"/>
                    <a:gd name="T12" fmla="*/ 70 w 948"/>
                    <a:gd name="T13" fmla="*/ 484 h 694"/>
                    <a:gd name="T14" fmla="*/ 88 w 948"/>
                    <a:gd name="T15" fmla="*/ 454 h 694"/>
                    <a:gd name="T16" fmla="*/ 100 w 948"/>
                    <a:gd name="T17" fmla="*/ 447 h 694"/>
                    <a:gd name="T18" fmla="*/ 88 w 948"/>
                    <a:gd name="T19" fmla="*/ 421 h 694"/>
                    <a:gd name="T20" fmla="*/ 74 w 948"/>
                    <a:gd name="T21" fmla="*/ 399 h 694"/>
                    <a:gd name="T22" fmla="*/ 79 w 948"/>
                    <a:gd name="T23" fmla="*/ 390 h 694"/>
                    <a:gd name="T24" fmla="*/ 58 w 948"/>
                    <a:gd name="T25" fmla="*/ 346 h 694"/>
                    <a:gd name="T26" fmla="*/ 50 w 948"/>
                    <a:gd name="T27" fmla="*/ 328 h 694"/>
                    <a:gd name="T28" fmla="*/ 61 w 948"/>
                    <a:gd name="T29" fmla="*/ 279 h 694"/>
                    <a:gd name="T30" fmla="*/ 77 w 948"/>
                    <a:gd name="T31" fmla="*/ 243 h 694"/>
                    <a:gd name="T32" fmla="*/ 83 w 948"/>
                    <a:gd name="T33" fmla="*/ 220 h 694"/>
                    <a:gd name="T34" fmla="*/ 92 w 948"/>
                    <a:gd name="T35" fmla="*/ 213 h 694"/>
                    <a:gd name="T36" fmla="*/ 94 w 948"/>
                    <a:gd name="T37" fmla="*/ 208 h 694"/>
                    <a:gd name="T38" fmla="*/ 164 w 948"/>
                    <a:gd name="T39" fmla="*/ 166 h 694"/>
                    <a:gd name="T40" fmla="*/ 161 w 948"/>
                    <a:gd name="T41" fmla="*/ 172 h 694"/>
                    <a:gd name="T42" fmla="*/ 175 w 948"/>
                    <a:gd name="T43" fmla="*/ 174 h 694"/>
                    <a:gd name="T44" fmla="*/ 190 w 948"/>
                    <a:gd name="T45" fmla="*/ 153 h 694"/>
                    <a:gd name="T46" fmla="*/ 215 w 948"/>
                    <a:gd name="T47" fmla="*/ 147 h 694"/>
                    <a:gd name="T48" fmla="*/ 221 w 948"/>
                    <a:gd name="T49" fmla="*/ 139 h 694"/>
                    <a:gd name="T50" fmla="*/ 247 w 948"/>
                    <a:gd name="T51" fmla="*/ 123 h 694"/>
                    <a:gd name="T52" fmla="*/ 272 w 948"/>
                    <a:gd name="T53" fmla="*/ 105 h 694"/>
                    <a:gd name="T54" fmla="*/ 286 w 948"/>
                    <a:gd name="T55" fmla="*/ 102 h 694"/>
                    <a:gd name="T56" fmla="*/ 305 w 948"/>
                    <a:gd name="T57" fmla="*/ 90 h 694"/>
                    <a:gd name="T58" fmla="*/ 313 w 948"/>
                    <a:gd name="T59" fmla="*/ 49 h 694"/>
                    <a:gd name="T60" fmla="*/ 332 w 948"/>
                    <a:gd name="T61" fmla="*/ 57 h 694"/>
                    <a:gd name="T62" fmla="*/ 347 w 948"/>
                    <a:gd name="T63" fmla="*/ 42 h 694"/>
                    <a:gd name="T64" fmla="*/ 374 w 948"/>
                    <a:gd name="T65" fmla="*/ 39 h 694"/>
                    <a:gd name="T66" fmla="*/ 406 w 948"/>
                    <a:gd name="T67" fmla="*/ 12 h 694"/>
                    <a:gd name="T68" fmla="*/ 422 w 948"/>
                    <a:gd name="T69" fmla="*/ 1 h 694"/>
                    <a:gd name="T70" fmla="*/ 518 w 948"/>
                    <a:gd name="T71" fmla="*/ 3 h 694"/>
                    <a:gd name="T72" fmla="*/ 545 w 948"/>
                    <a:gd name="T73" fmla="*/ 18 h 694"/>
                    <a:gd name="T74" fmla="*/ 608 w 948"/>
                    <a:gd name="T75" fmla="*/ 48 h 694"/>
                    <a:gd name="T76" fmla="*/ 629 w 948"/>
                    <a:gd name="T77" fmla="*/ 45 h 694"/>
                    <a:gd name="T78" fmla="*/ 641 w 948"/>
                    <a:gd name="T79" fmla="*/ 57 h 694"/>
                    <a:gd name="T80" fmla="*/ 691 w 948"/>
                    <a:gd name="T81" fmla="*/ 61 h 694"/>
                    <a:gd name="T82" fmla="*/ 710 w 948"/>
                    <a:gd name="T83" fmla="*/ 76 h 694"/>
                    <a:gd name="T84" fmla="*/ 721 w 948"/>
                    <a:gd name="T85" fmla="*/ 85 h 694"/>
                    <a:gd name="T86" fmla="*/ 770 w 948"/>
                    <a:gd name="T87" fmla="*/ 79 h 694"/>
                    <a:gd name="T88" fmla="*/ 781 w 948"/>
                    <a:gd name="T89" fmla="*/ 69 h 694"/>
                    <a:gd name="T90" fmla="*/ 794 w 948"/>
                    <a:gd name="T91" fmla="*/ 70 h 694"/>
                    <a:gd name="T92" fmla="*/ 824 w 948"/>
                    <a:gd name="T93" fmla="*/ 78 h 694"/>
                    <a:gd name="T94" fmla="*/ 835 w 948"/>
                    <a:gd name="T95" fmla="*/ 51 h 694"/>
                    <a:gd name="T96" fmla="*/ 892 w 948"/>
                    <a:gd name="T97" fmla="*/ 73 h 694"/>
                    <a:gd name="T98" fmla="*/ 904 w 948"/>
                    <a:gd name="T99" fmla="*/ 88 h 694"/>
                    <a:gd name="T100" fmla="*/ 914 w 948"/>
                    <a:gd name="T101" fmla="*/ 96 h 694"/>
                    <a:gd name="T102" fmla="*/ 946 w 948"/>
                    <a:gd name="T103" fmla="*/ 66 h 694"/>
                    <a:gd name="T104" fmla="*/ 938 w 948"/>
                    <a:gd name="T105" fmla="*/ 42 h 694"/>
                    <a:gd name="T106" fmla="*/ 907 w 948"/>
                    <a:gd name="T107" fmla="*/ 34 h 694"/>
                    <a:gd name="T108" fmla="*/ 892 w 948"/>
                    <a:gd name="T109" fmla="*/ 21 h 694"/>
                    <a:gd name="T110" fmla="*/ 917 w 948"/>
                    <a:gd name="T111" fmla="*/ 13 h 694"/>
                    <a:gd name="T112" fmla="*/ 928 w 948"/>
                    <a:gd name="T113" fmla="*/ 13 h 694"/>
                    <a:gd name="T114" fmla="*/ 935 w 948"/>
                    <a:gd name="T115" fmla="*/ 10 h 694"/>
                    <a:gd name="T116" fmla="*/ 932 w 948"/>
                    <a:gd name="T117" fmla="*/ 22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948" h="694">
                      <a:moveTo>
                        <a:pt x="19" y="694"/>
                      </a:moveTo>
                      <a:cubicBezTo>
                        <a:pt x="24" y="664"/>
                        <a:pt x="0" y="622"/>
                        <a:pt x="26" y="603"/>
                      </a:cubicBezTo>
                      <a:cubicBezTo>
                        <a:pt x="31" y="594"/>
                        <a:pt x="28" y="582"/>
                        <a:pt x="23" y="573"/>
                      </a:cubicBezTo>
                      <a:cubicBezTo>
                        <a:pt x="25" y="564"/>
                        <a:pt x="25" y="563"/>
                        <a:pt x="34" y="561"/>
                      </a:cubicBezTo>
                      <a:cubicBezTo>
                        <a:pt x="37" y="556"/>
                        <a:pt x="41" y="554"/>
                        <a:pt x="43" y="549"/>
                      </a:cubicBezTo>
                      <a:cubicBezTo>
                        <a:pt x="46" y="532"/>
                        <a:pt x="46" y="510"/>
                        <a:pt x="61" y="498"/>
                      </a:cubicBezTo>
                      <a:cubicBezTo>
                        <a:pt x="64" y="493"/>
                        <a:pt x="67" y="489"/>
                        <a:pt x="70" y="484"/>
                      </a:cubicBezTo>
                      <a:cubicBezTo>
                        <a:pt x="71" y="472"/>
                        <a:pt x="77" y="461"/>
                        <a:pt x="88" y="454"/>
                      </a:cubicBezTo>
                      <a:cubicBezTo>
                        <a:pt x="92" y="449"/>
                        <a:pt x="94" y="448"/>
                        <a:pt x="100" y="447"/>
                      </a:cubicBezTo>
                      <a:cubicBezTo>
                        <a:pt x="98" y="437"/>
                        <a:pt x="97" y="428"/>
                        <a:pt x="88" y="421"/>
                      </a:cubicBezTo>
                      <a:cubicBezTo>
                        <a:pt x="84" y="413"/>
                        <a:pt x="79" y="406"/>
                        <a:pt x="74" y="399"/>
                      </a:cubicBezTo>
                      <a:cubicBezTo>
                        <a:pt x="75" y="396"/>
                        <a:pt x="79" y="393"/>
                        <a:pt x="79" y="390"/>
                      </a:cubicBezTo>
                      <a:cubicBezTo>
                        <a:pt x="80" y="376"/>
                        <a:pt x="70" y="355"/>
                        <a:pt x="58" y="346"/>
                      </a:cubicBezTo>
                      <a:cubicBezTo>
                        <a:pt x="55" y="340"/>
                        <a:pt x="52" y="334"/>
                        <a:pt x="50" y="328"/>
                      </a:cubicBezTo>
                      <a:cubicBezTo>
                        <a:pt x="50" y="323"/>
                        <a:pt x="45" y="282"/>
                        <a:pt x="61" y="279"/>
                      </a:cubicBezTo>
                      <a:cubicBezTo>
                        <a:pt x="71" y="262"/>
                        <a:pt x="55" y="247"/>
                        <a:pt x="77" y="243"/>
                      </a:cubicBezTo>
                      <a:cubicBezTo>
                        <a:pt x="81" y="236"/>
                        <a:pt x="79" y="226"/>
                        <a:pt x="83" y="220"/>
                      </a:cubicBezTo>
                      <a:cubicBezTo>
                        <a:pt x="85" y="217"/>
                        <a:pt x="89" y="216"/>
                        <a:pt x="92" y="213"/>
                      </a:cubicBezTo>
                      <a:cubicBezTo>
                        <a:pt x="93" y="211"/>
                        <a:pt x="94" y="208"/>
                        <a:pt x="94" y="208"/>
                      </a:cubicBezTo>
                      <a:cubicBezTo>
                        <a:pt x="117" y="194"/>
                        <a:pt x="140" y="179"/>
                        <a:pt x="164" y="166"/>
                      </a:cubicBezTo>
                      <a:cubicBezTo>
                        <a:pt x="166" y="165"/>
                        <a:pt x="159" y="171"/>
                        <a:pt x="161" y="172"/>
                      </a:cubicBezTo>
                      <a:cubicBezTo>
                        <a:pt x="165" y="175"/>
                        <a:pt x="170" y="173"/>
                        <a:pt x="175" y="174"/>
                      </a:cubicBezTo>
                      <a:cubicBezTo>
                        <a:pt x="177" y="162"/>
                        <a:pt x="177" y="155"/>
                        <a:pt x="190" y="153"/>
                      </a:cubicBezTo>
                      <a:cubicBezTo>
                        <a:pt x="198" y="149"/>
                        <a:pt x="206" y="148"/>
                        <a:pt x="215" y="147"/>
                      </a:cubicBezTo>
                      <a:cubicBezTo>
                        <a:pt x="229" y="138"/>
                        <a:pt x="213" y="150"/>
                        <a:pt x="221" y="139"/>
                      </a:cubicBezTo>
                      <a:cubicBezTo>
                        <a:pt x="226" y="132"/>
                        <a:pt x="239" y="125"/>
                        <a:pt x="247" y="123"/>
                      </a:cubicBezTo>
                      <a:cubicBezTo>
                        <a:pt x="254" y="118"/>
                        <a:pt x="264" y="108"/>
                        <a:pt x="272" y="105"/>
                      </a:cubicBezTo>
                      <a:cubicBezTo>
                        <a:pt x="277" y="103"/>
                        <a:pt x="286" y="102"/>
                        <a:pt x="286" y="102"/>
                      </a:cubicBezTo>
                      <a:cubicBezTo>
                        <a:pt x="294" y="96"/>
                        <a:pt x="294" y="92"/>
                        <a:pt x="305" y="90"/>
                      </a:cubicBezTo>
                      <a:cubicBezTo>
                        <a:pt x="318" y="82"/>
                        <a:pt x="310" y="63"/>
                        <a:pt x="313" y="49"/>
                      </a:cubicBezTo>
                      <a:cubicBezTo>
                        <a:pt x="328" y="51"/>
                        <a:pt x="322" y="52"/>
                        <a:pt x="332" y="57"/>
                      </a:cubicBezTo>
                      <a:cubicBezTo>
                        <a:pt x="351" y="53"/>
                        <a:pt x="335" y="47"/>
                        <a:pt x="347" y="42"/>
                      </a:cubicBezTo>
                      <a:cubicBezTo>
                        <a:pt x="355" y="39"/>
                        <a:pt x="367" y="39"/>
                        <a:pt x="374" y="39"/>
                      </a:cubicBezTo>
                      <a:cubicBezTo>
                        <a:pt x="381" y="28"/>
                        <a:pt x="392" y="15"/>
                        <a:pt x="406" y="12"/>
                      </a:cubicBezTo>
                      <a:cubicBezTo>
                        <a:pt x="414" y="8"/>
                        <a:pt x="415" y="6"/>
                        <a:pt x="422" y="1"/>
                      </a:cubicBezTo>
                      <a:cubicBezTo>
                        <a:pt x="454" y="7"/>
                        <a:pt x="486" y="0"/>
                        <a:pt x="518" y="3"/>
                      </a:cubicBezTo>
                      <a:cubicBezTo>
                        <a:pt x="536" y="14"/>
                        <a:pt x="509" y="14"/>
                        <a:pt x="545" y="18"/>
                      </a:cubicBezTo>
                      <a:cubicBezTo>
                        <a:pt x="561" y="50"/>
                        <a:pt x="569" y="46"/>
                        <a:pt x="608" y="48"/>
                      </a:cubicBezTo>
                      <a:cubicBezTo>
                        <a:pt x="616" y="50"/>
                        <a:pt x="623" y="50"/>
                        <a:pt x="629" y="45"/>
                      </a:cubicBezTo>
                      <a:cubicBezTo>
                        <a:pt x="638" y="47"/>
                        <a:pt x="632" y="54"/>
                        <a:pt x="641" y="57"/>
                      </a:cubicBezTo>
                      <a:cubicBezTo>
                        <a:pt x="656" y="62"/>
                        <a:pt x="677" y="61"/>
                        <a:pt x="691" y="61"/>
                      </a:cubicBezTo>
                      <a:cubicBezTo>
                        <a:pt x="693" y="69"/>
                        <a:pt x="704" y="69"/>
                        <a:pt x="710" y="76"/>
                      </a:cubicBezTo>
                      <a:cubicBezTo>
                        <a:pt x="712" y="83"/>
                        <a:pt x="714" y="84"/>
                        <a:pt x="721" y="85"/>
                      </a:cubicBezTo>
                      <a:cubicBezTo>
                        <a:pt x="743" y="84"/>
                        <a:pt x="755" y="90"/>
                        <a:pt x="770" y="79"/>
                      </a:cubicBezTo>
                      <a:cubicBezTo>
                        <a:pt x="773" y="73"/>
                        <a:pt x="774" y="70"/>
                        <a:pt x="781" y="69"/>
                      </a:cubicBezTo>
                      <a:cubicBezTo>
                        <a:pt x="787" y="65"/>
                        <a:pt x="789" y="66"/>
                        <a:pt x="794" y="70"/>
                      </a:cubicBezTo>
                      <a:cubicBezTo>
                        <a:pt x="799" y="85"/>
                        <a:pt x="806" y="79"/>
                        <a:pt x="824" y="78"/>
                      </a:cubicBezTo>
                      <a:cubicBezTo>
                        <a:pt x="829" y="66"/>
                        <a:pt x="823" y="58"/>
                        <a:pt x="835" y="51"/>
                      </a:cubicBezTo>
                      <a:cubicBezTo>
                        <a:pt x="855" y="53"/>
                        <a:pt x="871" y="69"/>
                        <a:pt x="892" y="73"/>
                      </a:cubicBezTo>
                      <a:cubicBezTo>
                        <a:pt x="898" y="76"/>
                        <a:pt x="901" y="82"/>
                        <a:pt x="904" y="88"/>
                      </a:cubicBezTo>
                      <a:cubicBezTo>
                        <a:pt x="905" y="95"/>
                        <a:pt x="908" y="93"/>
                        <a:pt x="914" y="96"/>
                      </a:cubicBezTo>
                      <a:cubicBezTo>
                        <a:pt x="932" y="92"/>
                        <a:pt x="928" y="70"/>
                        <a:pt x="946" y="66"/>
                      </a:cubicBezTo>
                      <a:cubicBezTo>
                        <a:pt x="948" y="56"/>
                        <a:pt x="944" y="50"/>
                        <a:pt x="938" y="42"/>
                      </a:cubicBezTo>
                      <a:cubicBezTo>
                        <a:pt x="936" y="30"/>
                        <a:pt x="916" y="35"/>
                        <a:pt x="907" y="34"/>
                      </a:cubicBezTo>
                      <a:cubicBezTo>
                        <a:pt x="899" y="32"/>
                        <a:pt x="898" y="26"/>
                        <a:pt x="892" y="21"/>
                      </a:cubicBezTo>
                      <a:cubicBezTo>
                        <a:pt x="885" y="10"/>
                        <a:pt x="909" y="14"/>
                        <a:pt x="917" y="13"/>
                      </a:cubicBezTo>
                      <a:cubicBezTo>
                        <a:pt x="920" y="4"/>
                        <a:pt x="923" y="7"/>
                        <a:pt x="928" y="13"/>
                      </a:cubicBezTo>
                      <a:cubicBezTo>
                        <a:pt x="935" y="12"/>
                        <a:pt x="933" y="14"/>
                        <a:pt x="935" y="10"/>
                      </a:cubicBezTo>
                      <a:lnTo>
                        <a:pt x="932" y="22"/>
                      </a:ln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 23"/>
                <p:cNvSpPr>
                  <a:spLocks/>
                </p:cNvSpPr>
                <p:nvPr/>
              </p:nvSpPr>
              <p:spPr bwMode="auto">
                <a:xfrm>
                  <a:off x="1352" y="-3"/>
                  <a:ext cx="1022" cy="675"/>
                </a:xfrm>
                <a:custGeom>
                  <a:avLst/>
                  <a:gdLst>
                    <a:gd name="T0" fmla="*/ 43 w 1022"/>
                    <a:gd name="T1" fmla="*/ 126 h 675"/>
                    <a:gd name="T2" fmla="*/ 58 w 1022"/>
                    <a:gd name="T3" fmla="*/ 117 h 675"/>
                    <a:gd name="T4" fmla="*/ 51 w 1022"/>
                    <a:gd name="T5" fmla="*/ 90 h 675"/>
                    <a:gd name="T6" fmla="*/ 0 w 1022"/>
                    <a:gd name="T7" fmla="*/ 75 h 675"/>
                    <a:gd name="T8" fmla="*/ 69 w 1022"/>
                    <a:gd name="T9" fmla="*/ 66 h 675"/>
                    <a:gd name="T10" fmla="*/ 163 w 1022"/>
                    <a:gd name="T11" fmla="*/ 80 h 675"/>
                    <a:gd name="T12" fmla="*/ 291 w 1022"/>
                    <a:gd name="T13" fmla="*/ 62 h 675"/>
                    <a:gd name="T14" fmla="*/ 367 w 1022"/>
                    <a:gd name="T15" fmla="*/ 69 h 675"/>
                    <a:gd name="T16" fmla="*/ 399 w 1022"/>
                    <a:gd name="T17" fmla="*/ 90 h 675"/>
                    <a:gd name="T18" fmla="*/ 438 w 1022"/>
                    <a:gd name="T19" fmla="*/ 131 h 675"/>
                    <a:gd name="T20" fmla="*/ 510 w 1022"/>
                    <a:gd name="T21" fmla="*/ 143 h 675"/>
                    <a:gd name="T22" fmla="*/ 538 w 1022"/>
                    <a:gd name="T23" fmla="*/ 87 h 675"/>
                    <a:gd name="T24" fmla="*/ 616 w 1022"/>
                    <a:gd name="T25" fmla="*/ 99 h 675"/>
                    <a:gd name="T26" fmla="*/ 618 w 1022"/>
                    <a:gd name="T27" fmla="*/ 104 h 675"/>
                    <a:gd name="T28" fmla="*/ 648 w 1022"/>
                    <a:gd name="T29" fmla="*/ 135 h 675"/>
                    <a:gd name="T30" fmla="*/ 681 w 1022"/>
                    <a:gd name="T31" fmla="*/ 153 h 675"/>
                    <a:gd name="T32" fmla="*/ 712 w 1022"/>
                    <a:gd name="T33" fmla="*/ 243 h 675"/>
                    <a:gd name="T34" fmla="*/ 708 w 1022"/>
                    <a:gd name="T35" fmla="*/ 239 h 675"/>
                    <a:gd name="T36" fmla="*/ 708 w 1022"/>
                    <a:gd name="T37" fmla="*/ 291 h 675"/>
                    <a:gd name="T38" fmla="*/ 702 w 1022"/>
                    <a:gd name="T39" fmla="*/ 326 h 675"/>
                    <a:gd name="T40" fmla="*/ 726 w 1022"/>
                    <a:gd name="T41" fmla="*/ 357 h 675"/>
                    <a:gd name="T42" fmla="*/ 750 w 1022"/>
                    <a:gd name="T43" fmla="*/ 345 h 675"/>
                    <a:gd name="T44" fmla="*/ 745 w 1022"/>
                    <a:gd name="T45" fmla="*/ 380 h 675"/>
                    <a:gd name="T46" fmla="*/ 729 w 1022"/>
                    <a:gd name="T47" fmla="*/ 416 h 675"/>
                    <a:gd name="T48" fmla="*/ 769 w 1022"/>
                    <a:gd name="T49" fmla="*/ 476 h 675"/>
                    <a:gd name="T50" fmla="*/ 804 w 1022"/>
                    <a:gd name="T51" fmla="*/ 513 h 675"/>
                    <a:gd name="T52" fmla="*/ 837 w 1022"/>
                    <a:gd name="T53" fmla="*/ 591 h 675"/>
                    <a:gd name="T54" fmla="*/ 861 w 1022"/>
                    <a:gd name="T55" fmla="*/ 657 h 675"/>
                    <a:gd name="T56" fmla="*/ 885 w 1022"/>
                    <a:gd name="T57" fmla="*/ 675 h 675"/>
                    <a:gd name="T58" fmla="*/ 927 w 1022"/>
                    <a:gd name="T59" fmla="*/ 656 h 675"/>
                    <a:gd name="T60" fmla="*/ 940 w 1022"/>
                    <a:gd name="T61" fmla="*/ 638 h 675"/>
                    <a:gd name="T62" fmla="*/ 993 w 1022"/>
                    <a:gd name="T63" fmla="*/ 587 h 675"/>
                    <a:gd name="T64" fmla="*/ 1008 w 1022"/>
                    <a:gd name="T65" fmla="*/ 489 h 675"/>
                    <a:gd name="T66" fmla="*/ 1009 w 1022"/>
                    <a:gd name="T67" fmla="*/ 419 h 675"/>
                    <a:gd name="T68" fmla="*/ 990 w 1022"/>
                    <a:gd name="T69" fmla="*/ 386 h 675"/>
                    <a:gd name="T70" fmla="*/ 886 w 1022"/>
                    <a:gd name="T71" fmla="*/ 171 h 675"/>
                    <a:gd name="T72" fmla="*/ 871 w 1022"/>
                    <a:gd name="T73" fmla="*/ 116 h 675"/>
                    <a:gd name="T74" fmla="*/ 864 w 1022"/>
                    <a:gd name="T75" fmla="*/ 72 h 675"/>
                    <a:gd name="T76" fmla="*/ 879 w 1022"/>
                    <a:gd name="T77" fmla="*/ 17 h 675"/>
                    <a:gd name="T78" fmla="*/ 904 w 1022"/>
                    <a:gd name="T79" fmla="*/ 3 h 6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022" h="675">
                      <a:moveTo>
                        <a:pt x="42" y="146"/>
                      </a:moveTo>
                      <a:cubicBezTo>
                        <a:pt x="42" y="139"/>
                        <a:pt x="39" y="131"/>
                        <a:pt x="43" y="126"/>
                      </a:cubicBezTo>
                      <a:cubicBezTo>
                        <a:pt x="46" y="122"/>
                        <a:pt x="53" y="127"/>
                        <a:pt x="57" y="125"/>
                      </a:cubicBezTo>
                      <a:cubicBezTo>
                        <a:pt x="59" y="124"/>
                        <a:pt x="57" y="119"/>
                        <a:pt x="58" y="117"/>
                      </a:cubicBezTo>
                      <a:cubicBezTo>
                        <a:pt x="60" y="114"/>
                        <a:pt x="64" y="113"/>
                        <a:pt x="67" y="111"/>
                      </a:cubicBezTo>
                      <a:cubicBezTo>
                        <a:pt x="75" y="94"/>
                        <a:pt x="66" y="92"/>
                        <a:pt x="51" y="90"/>
                      </a:cubicBezTo>
                      <a:cubicBezTo>
                        <a:pt x="46" y="87"/>
                        <a:pt x="43" y="85"/>
                        <a:pt x="39" y="80"/>
                      </a:cubicBezTo>
                      <a:cubicBezTo>
                        <a:pt x="27" y="80"/>
                        <a:pt x="7" y="87"/>
                        <a:pt x="0" y="75"/>
                      </a:cubicBezTo>
                      <a:cubicBezTo>
                        <a:pt x="2" y="63"/>
                        <a:pt x="20" y="64"/>
                        <a:pt x="31" y="63"/>
                      </a:cubicBezTo>
                      <a:cubicBezTo>
                        <a:pt x="48" y="70"/>
                        <a:pt x="42" y="68"/>
                        <a:pt x="69" y="66"/>
                      </a:cubicBezTo>
                      <a:cubicBezTo>
                        <a:pt x="88" y="63"/>
                        <a:pt x="116" y="69"/>
                        <a:pt x="135" y="72"/>
                      </a:cubicBezTo>
                      <a:cubicBezTo>
                        <a:pt x="145" y="79"/>
                        <a:pt x="149" y="78"/>
                        <a:pt x="163" y="80"/>
                      </a:cubicBezTo>
                      <a:cubicBezTo>
                        <a:pt x="209" y="79"/>
                        <a:pt x="221" y="75"/>
                        <a:pt x="259" y="72"/>
                      </a:cubicBezTo>
                      <a:cubicBezTo>
                        <a:pt x="270" y="70"/>
                        <a:pt x="280" y="64"/>
                        <a:pt x="291" y="62"/>
                      </a:cubicBezTo>
                      <a:cubicBezTo>
                        <a:pt x="303" y="56"/>
                        <a:pt x="331" y="63"/>
                        <a:pt x="331" y="63"/>
                      </a:cubicBezTo>
                      <a:cubicBezTo>
                        <a:pt x="346" y="66"/>
                        <a:pt x="351" y="68"/>
                        <a:pt x="367" y="69"/>
                      </a:cubicBezTo>
                      <a:cubicBezTo>
                        <a:pt x="377" y="71"/>
                        <a:pt x="382" y="78"/>
                        <a:pt x="391" y="83"/>
                      </a:cubicBezTo>
                      <a:cubicBezTo>
                        <a:pt x="402" y="97"/>
                        <a:pt x="385" y="76"/>
                        <a:pt x="399" y="90"/>
                      </a:cubicBezTo>
                      <a:cubicBezTo>
                        <a:pt x="407" y="98"/>
                        <a:pt x="406" y="105"/>
                        <a:pt x="417" y="110"/>
                      </a:cubicBezTo>
                      <a:cubicBezTo>
                        <a:pt x="422" y="120"/>
                        <a:pt x="429" y="126"/>
                        <a:pt x="438" y="131"/>
                      </a:cubicBezTo>
                      <a:cubicBezTo>
                        <a:pt x="440" y="145"/>
                        <a:pt x="459" y="142"/>
                        <a:pt x="471" y="144"/>
                      </a:cubicBezTo>
                      <a:cubicBezTo>
                        <a:pt x="484" y="144"/>
                        <a:pt x="497" y="145"/>
                        <a:pt x="510" y="143"/>
                      </a:cubicBezTo>
                      <a:cubicBezTo>
                        <a:pt x="510" y="143"/>
                        <a:pt x="517" y="125"/>
                        <a:pt x="525" y="120"/>
                      </a:cubicBezTo>
                      <a:cubicBezTo>
                        <a:pt x="531" y="111"/>
                        <a:pt x="525" y="88"/>
                        <a:pt x="538" y="87"/>
                      </a:cubicBezTo>
                      <a:cubicBezTo>
                        <a:pt x="550" y="86"/>
                        <a:pt x="562" y="87"/>
                        <a:pt x="574" y="87"/>
                      </a:cubicBezTo>
                      <a:cubicBezTo>
                        <a:pt x="588" y="91"/>
                        <a:pt x="602" y="97"/>
                        <a:pt x="616" y="99"/>
                      </a:cubicBezTo>
                      <a:cubicBezTo>
                        <a:pt x="618" y="99"/>
                        <a:pt x="614" y="93"/>
                        <a:pt x="612" y="93"/>
                      </a:cubicBezTo>
                      <a:cubicBezTo>
                        <a:pt x="608" y="93"/>
                        <a:pt x="615" y="101"/>
                        <a:pt x="618" y="104"/>
                      </a:cubicBezTo>
                      <a:cubicBezTo>
                        <a:pt x="619" y="112"/>
                        <a:pt x="622" y="113"/>
                        <a:pt x="630" y="114"/>
                      </a:cubicBezTo>
                      <a:cubicBezTo>
                        <a:pt x="641" y="120"/>
                        <a:pt x="633" y="132"/>
                        <a:pt x="648" y="135"/>
                      </a:cubicBezTo>
                      <a:cubicBezTo>
                        <a:pt x="652" y="138"/>
                        <a:pt x="656" y="141"/>
                        <a:pt x="661" y="143"/>
                      </a:cubicBezTo>
                      <a:cubicBezTo>
                        <a:pt x="667" y="154"/>
                        <a:pt x="665" y="152"/>
                        <a:pt x="681" y="153"/>
                      </a:cubicBezTo>
                      <a:cubicBezTo>
                        <a:pt x="686" y="176"/>
                        <a:pt x="691" y="159"/>
                        <a:pt x="691" y="191"/>
                      </a:cubicBezTo>
                      <a:cubicBezTo>
                        <a:pt x="698" y="208"/>
                        <a:pt x="705" y="226"/>
                        <a:pt x="712" y="243"/>
                      </a:cubicBezTo>
                      <a:cubicBezTo>
                        <a:pt x="713" y="246"/>
                        <a:pt x="711" y="235"/>
                        <a:pt x="709" y="233"/>
                      </a:cubicBezTo>
                      <a:cubicBezTo>
                        <a:pt x="708" y="232"/>
                        <a:pt x="708" y="237"/>
                        <a:pt x="708" y="239"/>
                      </a:cubicBezTo>
                      <a:cubicBezTo>
                        <a:pt x="710" y="250"/>
                        <a:pt x="706" y="262"/>
                        <a:pt x="715" y="269"/>
                      </a:cubicBezTo>
                      <a:cubicBezTo>
                        <a:pt x="714" y="278"/>
                        <a:pt x="715" y="285"/>
                        <a:pt x="708" y="291"/>
                      </a:cubicBezTo>
                      <a:cubicBezTo>
                        <a:pt x="702" y="301"/>
                        <a:pt x="707" y="305"/>
                        <a:pt x="711" y="314"/>
                      </a:cubicBezTo>
                      <a:cubicBezTo>
                        <a:pt x="703" y="316"/>
                        <a:pt x="703" y="319"/>
                        <a:pt x="702" y="326"/>
                      </a:cubicBezTo>
                      <a:cubicBezTo>
                        <a:pt x="706" y="332"/>
                        <a:pt x="706" y="335"/>
                        <a:pt x="714" y="336"/>
                      </a:cubicBezTo>
                      <a:cubicBezTo>
                        <a:pt x="715" y="352"/>
                        <a:pt x="712" y="355"/>
                        <a:pt x="726" y="357"/>
                      </a:cubicBezTo>
                      <a:cubicBezTo>
                        <a:pt x="736" y="362"/>
                        <a:pt x="734" y="345"/>
                        <a:pt x="735" y="339"/>
                      </a:cubicBezTo>
                      <a:cubicBezTo>
                        <a:pt x="737" y="339"/>
                        <a:pt x="749" y="340"/>
                        <a:pt x="750" y="345"/>
                      </a:cubicBezTo>
                      <a:cubicBezTo>
                        <a:pt x="751" y="350"/>
                        <a:pt x="748" y="354"/>
                        <a:pt x="747" y="359"/>
                      </a:cubicBezTo>
                      <a:cubicBezTo>
                        <a:pt x="746" y="366"/>
                        <a:pt x="747" y="373"/>
                        <a:pt x="745" y="380"/>
                      </a:cubicBezTo>
                      <a:cubicBezTo>
                        <a:pt x="743" y="385"/>
                        <a:pt x="735" y="382"/>
                        <a:pt x="730" y="383"/>
                      </a:cubicBezTo>
                      <a:cubicBezTo>
                        <a:pt x="722" y="394"/>
                        <a:pt x="723" y="404"/>
                        <a:pt x="729" y="416"/>
                      </a:cubicBezTo>
                      <a:cubicBezTo>
                        <a:pt x="730" y="423"/>
                        <a:pt x="729" y="421"/>
                        <a:pt x="733" y="425"/>
                      </a:cubicBezTo>
                      <a:cubicBezTo>
                        <a:pt x="772" y="439"/>
                        <a:pt x="763" y="440"/>
                        <a:pt x="769" y="476"/>
                      </a:cubicBezTo>
                      <a:cubicBezTo>
                        <a:pt x="761" y="487"/>
                        <a:pt x="776" y="491"/>
                        <a:pt x="784" y="492"/>
                      </a:cubicBezTo>
                      <a:cubicBezTo>
                        <a:pt x="787" y="506"/>
                        <a:pt x="789" y="511"/>
                        <a:pt x="804" y="513"/>
                      </a:cubicBezTo>
                      <a:cubicBezTo>
                        <a:pt x="805" y="537"/>
                        <a:pt x="802" y="571"/>
                        <a:pt x="831" y="576"/>
                      </a:cubicBezTo>
                      <a:cubicBezTo>
                        <a:pt x="840" y="580"/>
                        <a:pt x="833" y="575"/>
                        <a:pt x="837" y="591"/>
                      </a:cubicBezTo>
                      <a:cubicBezTo>
                        <a:pt x="839" y="598"/>
                        <a:pt x="846" y="603"/>
                        <a:pt x="852" y="606"/>
                      </a:cubicBezTo>
                      <a:cubicBezTo>
                        <a:pt x="855" y="622"/>
                        <a:pt x="857" y="641"/>
                        <a:pt x="861" y="657"/>
                      </a:cubicBezTo>
                      <a:cubicBezTo>
                        <a:pt x="862" y="662"/>
                        <a:pt x="871" y="660"/>
                        <a:pt x="876" y="660"/>
                      </a:cubicBezTo>
                      <a:cubicBezTo>
                        <a:pt x="883" y="663"/>
                        <a:pt x="882" y="669"/>
                        <a:pt x="885" y="675"/>
                      </a:cubicBezTo>
                      <a:cubicBezTo>
                        <a:pt x="889" y="672"/>
                        <a:pt x="891" y="668"/>
                        <a:pt x="895" y="665"/>
                      </a:cubicBezTo>
                      <a:cubicBezTo>
                        <a:pt x="901" y="655"/>
                        <a:pt x="916" y="657"/>
                        <a:pt x="927" y="656"/>
                      </a:cubicBezTo>
                      <a:cubicBezTo>
                        <a:pt x="932" y="652"/>
                        <a:pt x="933" y="649"/>
                        <a:pt x="936" y="644"/>
                      </a:cubicBezTo>
                      <a:cubicBezTo>
                        <a:pt x="937" y="638"/>
                        <a:pt x="935" y="640"/>
                        <a:pt x="940" y="638"/>
                      </a:cubicBezTo>
                      <a:cubicBezTo>
                        <a:pt x="960" y="618"/>
                        <a:pt x="980" y="598"/>
                        <a:pt x="1000" y="579"/>
                      </a:cubicBezTo>
                      <a:cubicBezTo>
                        <a:pt x="1003" y="577"/>
                        <a:pt x="994" y="590"/>
                        <a:pt x="993" y="587"/>
                      </a:cubicBezTo>
                      <a:cubicBezTo>
                        <a:pt x="988" y="570"/>
                        <a:pt x="994" y="556"/>
                        <a:pt x="1002" y="543"/>
                      </a:cubicBezTo>
                      <a:cubicBezTo>
                        <a:pt x="1003" y="526"/>
                        <a:pt x="1001" y="506"/>
                        <a:pt x="1008" y="489"/>
                      </a:cubicBezTo>
                      <a:cubicBezTo>
                        <a:pt x="1009" y="482"/>
                        <a:pt x="1010" y="480"/>
                        <a:pt x="1015" y="476"/>
                      </a:cubicBezTo>
                      <a:cubicBezTo>
                        <a:pt x="1015" y="452"/>
                        <a:pt x="1022" y="436"/>
                        <a:pt x="1009" y="419"/>
                      </a:cubicBezTo>
                      <a:cubicBezTo>
                        <a:pt x="1008" y="412"/>
                        <a:pt x="1008" y="408"/>
                        <a:pt x="1002" y="404"/>
                      </a:cubicBezTo>
                      <a:cubicBezTo>
                        <a:pt x="1001" y="400"/>
                        <a:pt x="994" y="386"/>
                        <a:pt x="990" y="386"/>
                      </a:cubicBezTo>
                      <a:cubicBezTo>
                        <a:pt x="965" y="331"/>
                        <a:pt x="945" y="227"/>
                        <a:pt x="892" y="185"/>
                      </a:cubicBezTo>
                      <a:cubicBezTo>
                        <a:pt x="891" y="179"/>
                        <a:pt x="889" y="176"/>
                        <a:pt x="886" y="171"/>
                      </a:cubicBezTo>
                      <a:cubicBezTo>
                        <a:pt x="885" y="166"/>
                        <a:pt x="880" y="158"/>
                        <a:pt x="877" y="152"/>
                      </a:cubicBezTo>
                      <a:cubicBezTo>
                        <a:pt x="876" y="141"/>
                        <a:pt x="878" y="125"/>
                        <a:pt x="871" y="116"/>
                      </a:cubicBezTo>
                      <a:cubicBezTo>
                        <a:pt x="870" y="111"/>
                        <a:pt x="865" y="101"/>
                        <a:pt x="865" y="101"/>
                      </a:cubicBezTo>
                      <a:cubicBezTo>
                        <a:pt x="863" y="87"/>
                        <a:pt x="862" y="90"/>
                        <a:pt x="864" y="72"/>
                      </a:cubicBezTo>
                      <a:cubicBezTo>
                        <a:pt x="865" y="44"/>
                        <a:pt x="861" y="46"/>
                        <a:pt x="870" y="30"/>
                      </a:cubicBezTo>
                      <a:cubicBezTo>
                        <a:pt x="871" y="22"/>
                        <a:pt x="872" y="21"/>
                        <a:pt x="879" y="17"/>
                      </a:cubicBezTo>
                      <a:cubicBezTo>
                        <a:pt x="881" y="8"/>
                        <a:pt x="880" y="14"/>
                        <a:pt x="880" y="0"/>
                      </a:cubicBezTo>
                      <a:lnTo>
                        <a:pt x="904" y="3"/>
                      </a:ln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 24"/>
                <p:cNvSpPr>
                  <a:spLocks/>
                </p:cNvSpPr>
                <p:nvPr/>
              </p:nvSpPr>
              <p:spPr bwMode="auto">
                <a:xfrm>
                  <a:off x="2487" y="443"/>
                  <a:ext cx="121" cy="47"/>
                </a:xfrm>
                <a:custGeom>
                  <a:avLst/>
                  <a:gdLst>
                    <a:gd name="T0" fmla="*/ 89 w 121"/>
                    <a:gd name="T1" fmla="*/ 6 h 47"/>
                    <a:gd name="T2" fmla="*/ 21 w 121"/>
                    <a:gd name="T3" fmla="*/ 7 h 47"/>
                    <a:gd name="T4" fmla="*/ 8 w 121"/>
                    <a:gd name="T5" fmla="*/ 13 h 47"/>
                    <a:gd name="T6" fmla="*/ 0 w 121"/>
                    <a:gd name="T7" fmla="*/ 27 h 47"/>
                    <a:gd name="T8" fmla="*/ 9 w 121"/>
                    <a:gd name="T9" fmla="*/ 42 h 47"/>
                    <a:gd name="T10" fmla="*/ 42 w 121"/>
                    <a:gd name="T11" fmla="*/ 28 h 47"/>
                    <a:gd name="T12" fmla="*/ 98 w 121"/>
                    <a:gd name="T13" fmla="*/ 34 h 47"/>
                    <a:gd name="T14" fmla="*/ 107 w 121"/>
                    <a:gd name="T15" fmla="*/ 46 h 47"/>
                    <a:gd name="T16" fmla="*/ 119 w 121"/>
                    <a:gd name="T17" fmla="*/ 45 h 47"/>
                    <a:gd name="T18" fmla="*/ 108 w 121"/>
                    <a:gd name="T19" fmla="*/ 21 h 47"/>
                    <a:gd name="T20" fmla="*/ 96 w 121"/>
                    <a:gd name="T21" fmla="*/ 7 h 47"/>
                    <a:gd name="T22" fmla="*/ 89 w 121"/>
                    <a:gd name="T23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1" h="47">
                      <a:moveTo>
                        <a:pt x="89" y="6"/>
                      </a:moveTo>
                      <a:cubicBezTo>
                        <a:pt x="67" y="0"/>
                        <a:pt x="44" y="5"/>
                        <a:pt x="21" y="7"/>
                      </a:cubicBezTo>
                      <a:cubicBezTo>
                        <a:pt x="16" y="9"/>
                        <a:pt x="12" y="10"/>
                        <a:pt x="8" y="13"/>
                      </a:cubicBezTo>
                      <a:cubicBezTo>
                        <a:pt x="6" y="18"/>
                        <a:pt x="3" y="22"/>
                        <a:pt x="0" y="27"/>
                      </a:cubicBezTo>
                      <a:cubicBezTo>
                        <a:pt x="2" y="34"/>
                        <a:pt x="3" y="38"/>
                        <a:pt x="9" y="42"/>
                      </a:cubicBezTo>
                      <a:cubicBezTo>
                        <a:pt x="35" y="40"/>
                        <a:pt x="26" y="40"/>
                        <a:pt x="42" y="28"/>
                      </a:cubicBezTo>
                      <a:cubicBezTo>
                        <a:pt x="114" y="31"/>
                        <a:pt x="71" y="29"/>
                        <a:pt x="98" y="34"/>
                      </a:cubicBezTo>
                      <a:cubicBezTo>
                        <a:pt x="103" y="37"/>
                        <a:pt x="104" y="41"/>
                        <a:pt x="107" y="46"/>
                      </a:cubicBezTo>
                      <a:cubicBezTo>
                        <a:pt x="111" y="46"/>
                        <a:pt x="116" y="47"/>
                        <a:pt x="119" y="45"/>
                      </a:cubicBezTo>
                      <a:cubicBezTo>
                        <a:pt x="121" y="44"/>
                        <a:pt x="109" y="24"/>
                        <a:pt x="108" y="21"/>
                      </a:cubicBezTo>
                      <a:cubicBezTo>
                        <a:pt x="106" y="13"/>
                        <a:pt x="104" y="10"/>
                        <a:pt x="96" y="7"/>
                      </a:cubicBezTo>
                      <a:cubicBezTo>
                        <a:pt x="86" y="9"/>
                        <a:pt x="85" y="12"/>
                        <a:pt x="89" y="6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25"/>
                <p:cNvSpPr>
                  <a:spLocks/>
                </p:cNvSpPr>
                <p:nvPr/>
              </p:nvSpPr>
              <p:spPr bwMode="auto">
                <a:xfrm>
                  <a:off x="1821" y="910"/>
                  <a:ext cx="365" cy="106"/>
                </a:xfrm>
                <a:custGeom>
                  <a:avLst/>
                  <a:gdLst>
                    <a:gd name="T0" fmla="*/ 83 w 365"/>
                    <a:gd name="T1" fmla="*/ 62 h 106"/>
                    <a:gd name="T2" fmla="*/ 42 w 365"/>
                    <a:gd name="T3" fmla="*/ 65 h 106"/>
                    <a:gd name="T4" fmla="*/ 27 w 365"/>
                    <a:gd name="T5" fmla="*/ 73 h 106"/>
                    <a:gd name="T6" fmla="*/ 12 w 365"/>
                    <a:gd name="T7" fmla="*/ 86 h 106"/>
                    <a:gd name="T8" fmla="*/ 0 w 365"/>
                    <a:gd name="T9" fmla="*/ 94 h 106"/>
                    <a:gd name="T10" fmla="*/ 41 w 365"/>
                    <a:gd name="T11" fmla="*/ 104 h 106"/>
                    <a:gd name="T12" fmla="*/ 74 w 365"/>
                    <a:gd name="T13" fmla="*/ 98 h 106"/>
                    <a:gd name="T14" fmla="*/ 134 w 365"/>
                    <a:gd name="T15" fmla="*/ 94 h 106"/>
                    <a:gd name="T16" fmla="*/ 146 w 365"/>
                    <a:gd name="T17" fmla="*/ 83 h 106"/>
                    <a:gd name="T18" fmla="*/ 158 w 365"/>
                    <a:gd name="T19" fmla="*/ 67 h 106"/>
                    <a:gd name="T20" fmla="*/ 197 w 365"/>
                    <a:gd name="T21" fmla="*/ 61 h 106"/>
                    <a:gd name="T22" fmla="*/ 209 w 365"/>
                    <a:gd name="T23" fmla="*/ 35 h 106"/>
                    <a:gd name="T24" fmla="*/ 245 w 365"/>
                    <a:gd name="T25" fmla="*/ 22 h 106"/>
                    <a:gd name="T26" fmla="*/ 290 w 365"/>
                    <a:gd name="T27" fmla="*/ 8 h 106"/>
                    <a:gd name="T28" fmla="*/ 320 w 365"/>
                    <a:gd name="T29" fmla="*/ 2 h 106"/>
                    <a:gd name="T30" fmla="*/ 338 w 365"/>
                    <a:gd name="T31" fmla="*/ 4 h 106"/>
                    <a:gd name="T32" fmla="*/ 339 w 365"/>
                    <a:gd name="T33" fmla="*/ 16 h 106"/>
                    <a:gd name="T34" fmla="*/ 357 w 365"/>
                    <a:gd name="T35" fmla="*/ 19 h 106"/>
                    <a:gd name="T36" fmla="*/ 365 w 365"/>
                    <a:gd name="T37" fmla="*/ 29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65" h="106">
                      <a:moveTo>
                        <a:pt x="83" y="62"/>
                      </a:moveTo>
                      <a:cubicBezTo>
                        <a:pt x="69" y="63"/>
                        <a:pt x="51" y="55"/>
                        <a:pt x="42" y="65"/>
                      </a:cubicBezTo>
                      <a:cubicBezTo>
                        <a:pt x="32" y="77"/>
                        <a:pt x="62" y="68"/>
                        <a:pt x="27" y="73"/>
                      </a:cubicBezTo>
                      <a:cubicBezTo>
                        <a:pt x="21" y="79"/>
                        <a:pt x="21" y="84"/>
                        <a:pt x="12" y="86"/>
                      </a:cubicBezTo>
                      <a:cubicBezTo>
                        <a:pt x="6" y="89"/>
                        <a:pt x="4" y="88"/>
                        <a:pt x="0" y="94"/>
                      </a:cubicBezTo>
                      <a:cubicBezTo>
                        <a:pt x="9" y="106"/>
                        <a:pt x="27" y="102"/>
                        <a:pt x="41" y="104"/>
                      </a:cubicBezTo>
                      <a:cubicBezTo>
                        <a:pt x="54" y="102"/>
                        <a:pt x="58" y="99"/>
                        <a:pt x="74" y="98"/>
                      </a:cubicBezTo>
                      <a:cubicBezTo>
                        <a:pt x="95" y="102"/>
                        <a:pt x="114" y="96"/>
                        <a:pt x="134" y="94"/>
                      </a:cubicBezTo>
                      <a:cubicBezTo>
                        <a:pt x="138" y="88"/>
                        <a:pt x="140" y="86"/>
                        <a:pt x="146" y="83"/>
                      </a:cubicBezTo>
                      <a:cubicBezTo>
                        <a:pt x="151" y="77"/>
                        <a:pt x="151" y="68"/>
                        <a:pt x="158" y="67"/>
                      </a:cubicBezTo>
                      <a:cubicBezTo>
                        <a:pt x="174" y="59"/>
                        <a:pt x="167" y="62"/>
                        <a:pt x="197" y="61"/>
                      </a:cubicBezTo>
                      <a:cubicBezTo>
                        <a:pt x="207" y="53"/>
                        <a:pt x="198" y="41"/>
                        <a:pt x="209" y="35"/>
                      </a:cubicBezTo>
                      <a:cubicBezTo>
                        <a:pt x="221" y="20"/>
                        <a:pt x="220" y="23"/>
                        <a:pt x="245" y="22"/>
                      </a:cubicBezTo>
                      <a:cubicBezTo>
                        <a:pt x="270" y="10"/>
                        <a:pt x="243" y="11"/>
                        <a:pt x="290" y="8"/>
                      </a:cubicBezTo>
                      <a:cubicBezTo>
                        <a:pt x="300" y="3"/>
                        <a:pt x="310" y="5"/>
                        <a:pt x="320" y="2"/>
                      </a:cubicBezTo>
                      <a:cubicBezTo>
                        <a:pt x="326" y="3"/>
                        <a:pt x="333" y="0"/>
                        <a:pt x="338" y="4"/>
                      </a:cubicBezTo>
                      <a:cubicBezTo>
                        <a:pt x="341" y="6"/>
                        <a:pt x="337" y="13"/>
                        <a:pt x="339" y="16"/>
                      </a:cubicBezTo>
                      <a:cubicBezTo>
                        <a:pt x="342" y="21"/>
                        <a:pt x="351" y="18"/>
                        <a:pt x="357" y="19"/>
                      </a:cubicBezTo>
                      <a:cubicBezTo>
                        <a:pt x="359" y="23"/>
                        <a:pt x="360" y="27"/>
                        <a:pt x="365" y="29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6"/>
                <p:cNvSpPr>
                  <a:spLocks/>
                </p:cNvSpPr>
                <p:nvPr/>
              </p:nvSpPr>
              <p:spPr bwMode="auto">
                <a:xfrm>
                  <a:off x="1890" y="849"/>
                  <a:ext cx="980" cy="270"/>
                </a:xfrm>
                <a:custGeom>
                  <a:avLst/>
                  <a:gdLst>
                    <a:gd name="T0" fmla="*/ 14 w 980"/>
                    <a:gd name="T1" fmla="*/ 122 h 270"/>
                    <a:gd name="T2" fmla="*/ 0 w 980"/>
                    <a:gd name="T3" fmla="*/ 104 h 270"/>
                    <a:gd name="T4" fmla="*/ 11 w 980"/>
                    <a:gd name="T5" fmla="*/ 89 h 270"/>
                    <a:gd name="T6" fmla="*/ 42 w 980"/>
                    <a:gd name="T7" fmla="*/ 75 h 270"/>
                    <a:gd name="T8" fmla="*/ 68 w 980"/>
                    <a:gd name="T9" fmla="*/ 56 h 270"/>
                    <a:gd name="T10" fmla="*/ 83 w 980"/>
                    <a:gd name="T11" fmla="*/ 47 h 270"/>
                    <a:gd name="T12" fmla="*/ 101 w 980"/>
                    <a:gd name="T13" fmla="*/ 38 h 270"/>
                    <a:gd name="T14" fmla="*/ 150 w 980"/>
                    <a:gd name="T15" fmla="*/ 26 h 270"/>
                    <a:gd name="T16" fmla="*/ 182 w 980"/>
                    <a:gd name="T17" fmla="*/ 17 h 270"/>
                    <a:gd name="T18" fmla="*/ 239 w 980"/>
                    <a:gd name="T19" fmla="*/ 9 h 270"/>
                    <a:gd name="T20" fmla="*/ 344 w 980"/>
                    <a:gd name="T21" fmla="*/ 3 h 270"/>
                    <a:gd name="T22" fmla="*/ 408 w 980"/>
                    <a:gd name="T23" fmla="*/ 9 h 270"/>
                    <a:gd name="T24" fmla="*/ 431 w 980"/>
                    <a:gd name="T25" fmla="*/ 14 h 270"/>
                    <a:gd name="T26" fmla="*/ 437 w 980"/>
                    <a:gd name="T27" fmla="*/ 15 h 270"/>
                    <a:gd name="T28" fmla="*/ 452 w 980"/>
                    <a:gd name="T29" fmla="*/ 24 h 270"/>
                    <a:gd name="T30" fmla="*/ 492 w 980"/>
                    <a:gd name="T31" fmla="*/ 29 h 270"/>
                    <a:gd name="T32" fmla="*/ 500 w 980"/>
                    <a:gd name="T33" fmla="*/ 41 h 270"/>
                    <a:gd name="T34" fmla="*/ 518 w 980"/>
                    <a:gd name="T35" fmla="*/ 44 h 270"/>
                    <a:gd name="T36" fmla="*/ 563 w 980"/>
                    <a:gd name="T37" fmla="*/ 63 h 270"/>
                    <a:gd name="T38" fmla="*/ 585 w 980"/>
                    <a:gd name="T39" fmla="*/ 54 h 270"/>
                    <a:gd name="T40" fmla="*/ 599 w 980"/>
                    <a:gd name="T41" fmla="*/ 65 h 270"/>
                    <a:gd name="T42" fmla="*/ 626 w 980"/>
                    <a:gd name="T43" fmla="*/ 69 h 270"/>
                    <a:gd name="T44" fmla="*/ 653 w 980"/>
                    <a:gd name="T45" fmla="*/ 80 h 270"/>
                    <a:gd name="T46" fmla="*/ 662 w 980"/>
                    <a:gd name="T47" fmla="*/ 95 h 270"/>
                    <a:gd name="T48" fmla="*/ 681 w 980"/>
                    <a:gd name="T49" fmla="*/ 119 h 270"/>
                    <a:gd name="T50" fmla="*/ 692 w 980"/>
                    <a:gd name="T51" fmla="*/ 129 h 270"/>
                    <a:gd name="T52" fmla="*/ 744 w 980"/>
                    <a:gd name="T53" fmla="*/ 153 h 270"/>
                    <a:gd name="T54" fmla="*/ 776 w 980"/>
                    <a:gd name="T55" fmla="*/ 162 h 270"/>
                    <a:gd name="T56" fmla="*/ 791 w 980"/>
                    <a:gd name="T57" fmla="*/ 171 h 270"/>
                    <a:gd name="T58" fmla="*/ 821 w 980"/>
                    <a:gd name="T59" fmla="*/ 192 h 270"/>
                    <a:gd name="T60" fmla="*/ 846 w 980"/>
                    <a:gd name="T61" fmla="*/ 198 h 270"/>
                    <a:gd name="T62" fmla="*/ 875 w 980"/>
                    <a:gd name="T63" fmla="*/ 216 h 270"/>
                    <a:gd name="T64" fmla="*/ 893 w 980"/>
                    <a:gd name="T65" fmla="*/ 228 h 270"/>
                    <a:gd name="T66" fmla="*/ 935 w 980"/>
                    <a:gd name="T67" fmla="*/ 239 h 270"/>
                    <a:gd name="T68" fmla="*/ 941 w 980"/>
                    <a:gd name="T69" fmla="*/ 255 h 270"/>
                    <a:gd name="T70" fmla="*/ 965 w 980"/>
                    <a:gd name="T71" fmla="*/ 267 h 270"/>
                    <a:gd name="T72" fmla="*/ 980 w 980"/>
                    <a:gd name="T73" fmla="*/ 267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980" h="270">
                      <a:moveTo>
                        <a:pt x="14" y="122"/>
                      </a:moveTo>
                      <a:cubicBezTo>
                        <a:pt x="16" y="110"/>
                        <a:pt x="11" y="106"/>
                        <a:pt x="0" y="104"/>
                      </a:cubicBezTo>
                      <a:cubicBezTo>
                        <a:pt x="2" y="91"/>
                        <a:pt x="0" y="91"/>
                        <a:pt x="11" y="89"/>
                      </a:cubicBezTo>
                      <a:cubicBezTo>
                        <a:pt x="23" y="80"/>
                        <a:pt x="26" y="77"/>
                        <a:pt x="42" y="75"/>
                      </a:cubicBezTo>
                      <a:cubicBezTo>
                        <a:pt x="50" y="64"/>
                        <a:pt x="54" y="58"/>
                        <a:pt x="68" y="56"/>
                      </a:cubicBezTo>
                      <a:cubicBezTo>
                        <a:pt x="74" y="52"/>
                        <a:pt x="76" y="48"/>
                        <a:pt x="83" y="47"/>
                      </a:cubicBezTo>
                      <a:cubicBezTo>
                        <a:pt x="89" y="44"/>
                        <a:pt x="95" y="42"/>
                        <a:pt x="101" y="38"/>
                      </a:cubicBezTo>
                      <a:cubicBezTo>
                        <a:pt x="112" y="20"/>
                        <a:pt x="129" y="27"/>
                        <a:pt x="150" y="26"/>
                      </a:cubicBezTo>
                      <a:cubicBezTo>
                        <a:pt x="161" y="22"/>
                        <a:pt x="170" y="19"/>
                        <a:pt x="182" y="17"/>
                      </a:cubicBezTo>
                      <a:cubicBezTo>
                        <a:pt x="192" y="4"/>
                        <a:pt x="232" y="9"/>
                        <a:pt x="239" y="9"/>
                      </a:cubicBezTo>
                      <a:cubicBezTo>
                        <a:pt x="281" y="2"/>
                        <a:pt x="254" y="5"/>
                        <a:pt x="344" y="3"/>
                      </a:cubicBezTo>
                      <a:cubicBezTo>
                        <a:pt x="363" y="0"/>
                        <a:pt x="389" y="7"/>
                        <a:pt x="408" y="9"/>
                      </a:cubicBezTo>
                      <a:cubicBezTo>
                        <a:pt x="419" y="13"/>
                        <a:pt x="411" y="11"/>
                        <a:pt x="431" y="14"/>
                      </a:cubicBezTo>
                      <a:cubicBezTo>
                        <a:pt x="433" y="14"/>
                        <a:pt x="437" y="15"/>
                        <a:pt x="437" y="15"/>
                      </a:cubicBezTo>
                      <a:cubicBezTo>
                        <a:pt x="441" y="22"/>
                        <a:pt x="444" y="23"/>
                        <a:pt x="452" y="24"/>
                      </a:cubicBezTo>
                      <a:cubicBezTo>
                        <a:pt x="463" y="29"/>
                        <a:pt x="480" y="27"/>
                        <a:pt x="492" y="29"/>
                      </a:cubicBezTo>
                      <a:cubicBezTo>
                        <a:pt x="494" y="34"/>
                        <a:pt x="493" y="39"/>
                        <a:pt x="500" y="41"/>
                      </a:cubicBezTo>
                      <a:cubicBezTo>
                        <a:pt x="506" y="43"/>
                        <a:pt x="518" y="44"/>
                        <a:pt x="518" y="44"/>
                      </a:cubicBezTo>
                      <a:cubicBezTo>
                        <a:pt x="520" y="70"/>
                        <a:pt x="539" y="63"/>
                        <a:pt x="563" y="63"/>
                      </a:cubicBezTo>
                      <a:cubicBezTo>
                        <a:pt x="578" y="62"/>
                        <a:pt x="575" y="61"/>
                        <a:pt x="585" y="54"/>
                      </a:cubicBezTo>
                      <a:cubicBezTo>
                        <a:pt x="601" y="58"/>
                        <a:pt x="589" y="58"/>
                        <a:pt x="599" y="65"/>
                      </a:cubicBezTo>
                      <a:cubicBezTo>
                        <a:pt x="606" y="69"/>
                        <a:pt x="618" y="68"/>
                        <a:pt x="626" y="69"/>
                      </a:cubicBezTo>
                      <a:cubicBezTo>
                        <a:pt x="635" y="74"/>
                        <a:pt x="644" y="74"/>
                        <a:pt x="653" y="80"/>
                      </a:cubicBezTo>
                      <a:cubicBezTo>
                        <a:pt x="654" y="88"/>
                        <a:pt x="656" y="89"/>
                        <a:pt x="662" y="95"/>
                      </a:cubicBezTo>
                      <a:cubicBezTo>
                        <a:pt x="664" y="110"/>
                        <a:pt x="670" y="111"/>
                        <a:pt x="681" y="119"/>
                      </a:cubicBezTo>
                      <a:cubicBezTo>
                        <a:pt x="684" y="125"/>
                        <a:pt x="685" y="128"/>
                        <a:pt x="692" y="129"/>
                      </a:cubicBezTo>
                      <a:cubicBezTo>
                        <a:pt x="710" y="138"/>
                        <a:pt x="723" y="152"/>
                        <a:pt x="744" y="153"/>
                      </a:cubicBezTo>
                      <a:cubicBezTo>
                        <a:pt x="754" y="156"/>
                        <a:pt x="766" y="160"/>
                        <a:pt x="776" y="162"/>
                      </a:cubicBezTo>
                      <a:cubicBezTo>
                        <a:pt x="781" y="168"/>
                        <a:pt x="783" y="170"/>
                        <a:pt x="791" y="171"/>
                      </a:cubicBezTo>
                      <a:cubicBezTo>
                        <a:pt x="802" y="176"/>
                        <a:pt x="806" y="189"/>
                        <a:pt x="821" y="192"/>
                      </a:cubicBezTo>
                      <a:cubicBezTo>
                        <a:pt x="829" y="196"/>
                        <a:pt x="838" y="197"/>
                        <a:pt x="846" y="198"/>
                      </a:cubicBezTo>
                      <a:cubicBezTo>
                        <a:pt x="857" y="202"/>
                        <a:pt x="865" y="210"/>
                        <a:pt x="875" y="216"/>
                      </a:cubicBezTo>
                      <a:cubicBezTo>
                        <a:pt x="879" y="222"/>
                        <a:pt x="886" y="227"/>
                        <a:pt x="893" y="228"/>
                      </a:cubicBezTo>
                      <a:cubicBezTo>
                        <a:pt x="909" y="240"/>
                        <a:pt x="910" y="237"/>
                        <a:pt x="935" y="239"/>
                      </a:cubicBezTo>
                      <a:cubicBezTo>
                        <a:pt x="939" y="244"/>
                        <a:pt x="937" y="250"/>
                        <a:pt x="941" y="255"/>
                      </a:cubicBezTo>
                      <a:cubicBezTo>
                        <a:pt x="945" y="260"/>
                        <a:pt x="959" y="266"/>
                        <a:pt x="965" y="267"/>
                      </a:cubicBezTo>
                      <a:cubicBezTo>
                        <a:pt x="970" y="270"/>
                        <a:pt x="978" y="267"/>
                        <a:pt x="980" y="267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27"/>
                <p:cNvSpPr>
                  <a:spLocks/>
                </p:cNvSpPr>
                <p:nvPr/>
              </p:nvSpPr>
              <p:spPr bwMode="auto">
                <a:xfrm>
                  <a:off x="2186" y="937"/>
                  <a:ext cx="819" cy="305"/>
                </a:xfrm>
                <a:custGeom>
                  <a:avLst/>
                  <a:gdLst>
                    <a:gd name="T0" fmla="*/ 0 w 819"/>
                    <a:gd name="T1" fmla="*/ 1 h 305"/>
                    <a:gd name="T2" fmla="*/ 21 w 819"/>
                    <a:gd name="T3" fmla="*/ 8 h 305"/>
                    <a:gd name="T4" fmla="*/ 39 w 819"/>
                    <a:gd name="T5" fmla="*/ 40 h 305"/>
                    <a:gd name="T6" fmla="*/ 87 w 819"/>
                    <a:gd name="T7" fmla="*/ 46 h 305"/>
                    <a:gd name="T8" fmla="*/ 123 w 819"/>
                    <a:gd name="T9" fmla="*/ 46 h 305"/>
                    <a:gd name="T10" fmla="*/ 124 w 819"/>
                    <a:gd name="T11" fmla="*/ 52 h 305"/>
                    <a:gd name="T12" fmla="*/ 138 w 819"/>
                    <a:gd name="T13" fmla="*/ 59 h 305"/>
                    <a:gd name="T14" fmla="*/ 153 w 819"/>
                    <a:gd name="T15" fmla="*/ 71 h 305"/>
                    <a:gd name="T16" fmla="*/ 195 w 819"/>
                    <a:gd name="T17" fmla="*/ 79 h 305"/>
                    <a:gd name="T18" fmla="*/ 219 w 819"/>
                    <a:gd name="T19" fmla="*/ 85 h 305"/>
                    <a:gd name="T20" fmla="*/ 240 w 819"/>
                    <a:gd name="T21" fmla="*/ 95 h 305"/>
                    <a:gd name="T22" fmla="*/ 255 w 819"/>
                    <a:gd name="T23" fmla="*/ 101 h 305"/>
                    <a:gd name="T24" fmla="*/ 270 w 819"/>
                    <a:gd name="T25" fmla="*/ 115 h 305"/>
                    <a:gd name="T26" fmla="*/ 259 w 819"/>
                    <a:gd name="T27" fmla="*/ 125 h 305"/>
                    <a:gd name="T28" fmla="*/ 282 w 819"/>
                    <a:gd name="T29" fmla="*/ 146 h 305"/>
                    <a:gd name="T30" fmla="*/ 334 w 819"/>
                    <a:gd name="T31" fmla="*/ 160 h 305"/>
                    <a:gd name="T32" fmla="*/ 354 w 819"/>
                    <a:gd name="T33" fmla="*/ 176 h 305"/>
                    <a:gd name="T34" fmla="*/ 387 w 819"/>
                    <a:gd name="T35" fmla="*/ 179 h 305"/>
                    <a:gd name="T36" fmla="*/ 402 w 819"/>
                    <a:gd name="T37" fmla="*/ 190 h 305"/>
                    <a:gd name="T38" fmla="*/ 444 w 819"/>
                    <a:gd name="T39" fmla="*/ 202 h 305"/>
                    <a:gd name="T40" fmla="*/ 468 w 819"/>
                    <a:gd name="T41" fmla="*/ 208 h 305"/>
                    <a:gd name="T42" fmla="*/ 478 w 819"/>
                    <a:gd name="T43" fmla="*/ 218 h 305"/>
                    <a:gd name="T44" fmla="*/ 460 w 819"/>
                    <a:gd name="T45" fmla="*/ 245 h 305"/>
                    <a:gd name="T46" fmla="*/ 433 w 819"/>
                    <a:gd name="T47" fmla="*/ 263 h 305"/>
                    <a:gd name="T48" fmla="*/ 421 w 819"/>
                    <a:gd name="T49" fmla="*/ 278 h 305"/>
                    <a:gd name="T50" fmla="*/ 453 w 819"/>
                    <a:gd name="T51" fmla="*/ 295 h 305"/>
                    <a:gd name="T52" fmla="*/ 525 w 819"/>
                    <a:gd name="T53" fmla="*/ 296 h 305"/>
                    <a:gd name="T54" fmla="*/ 570 w 819"/>
                    <a:gd name="T55" fmla="*/ 299 h 305"/>
                    <a:gd name="T56" fmla="*/ 582 w 819"/>
                    <a:gd name="T57" fmla="*/ 292 h 305"/>
                    <a:gd name="T58" fmla="*/ 618 w 819"/>
                    <a:gd name="T59" fmla="*/ 290 h 305"/>
                    <a:gd name="T60" fmla="*/ 645 w 819"/>
                    <a:gd name="T61" fmla="*/ 296 h 305"/>
                    <a:gd name="T62" fmla="*/ 703 w 819"/>
                    <a:gd name="T63" fmla="*/ 295 h 305"/>
                    <a:gd name="T64" fmla="*/ 733 w 819"/>
                    <a:gd name="T65" fmla="*/ 289 h 305"/>
                    <a:gd name="T66" fmla="*/ 742 w 819"/>
                    <a:gd name="T67" fmla="*/ 277 h 305"/>
                    <a:gd name="T68" fmla="*/ 813 w 819"/>
                    <a:gd name="T69" fmla="*/ 272 h 305"/>
                    <a:gd name="T70" fmla="*/ 819 w 819"/>
                    <a:gd name="T71" fmla="*/ 254 h 305"/>
                    <a:gd name="T72" fmla="*/ 814 w 819"/>
                    <a:gd name="T73" fmla="*/ 233 h 305"/>
                    <a:gd name="T74" fmla="*/ 784 w 819"/>
                    <a:gd name="T75" fmla="*/ 211 h 305"/>
                    <a:gd name="T76" fmla="*/ 769 w 819"/>
                    <a:gd name="T77" fmla="*/ 217 h 305"/>
                    <a:gd name="T78" fmla="*/ 745 w 819"/>
                    <a:gd name="T79" fmla="*/ 211 h 305"/>
                    <a:gd name="T80" fmla="*/ 733 w 819"/>
                    <a:gd name="T81" fmla="*/ 199 h 305"/>
                    <a:gd name="T82" fmla="*/ 694 w 819"/>
                    <a:gd name="T83" fmla="*/ 179 h 305"/>
                    <a:gd name="T84" fmla="*/ 682 w 819"/>
                    <a:gd name="T85" fmla="*/ 17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19" h="305">
                      <a:moveTo>
                        <a:pt x="0" y="1"/>
                      </a:moveTo>
                      <a:cubicBezTo>
                        <a:pt x="8" y="2"/>
                        <a:pt x="17" y="0"/>
                        <a:pt x="21" y="8"/>
                      </a:cubicBezTo>
                      <a:cubicBezTo>
                        <a:pt x="25" y="26"/>
                        <a:pt x="19" y="36"/>
                        <a:pt x="39" y="40"/>
                      </a:cubicBezTo>
                      <a:cubicBezTo>
                        <a:pt x="53" y="50"/>
                        <a:pt x="71" y="40"/>
                        <a:pt x="87" y="46"/>
                      </a:cubicBezTo>
                      <a:cubicBezTo>
                        <a:pt x="101" y="42"/>
                        <a:pt x="103" y="41"/>
                        <a:pt x="123" y="46"/>
                      </a:cubicBezTo>
                      <a:cubicBezTo>
                        <a:pt x="125" y="47"/>
                        <a:pt x="123" y="50"/>
                        <a:pt x="124" y="52"/>
                      </a:cubicBezTo>
                      <a:cubicBezTo>
                        <a:pt x="126" y="58"/>
                        <a:pt x="133" y="58"/>
                        <a:pt x="138" y="59"/>
                      </a:cubicBezTo>
                      <a:cubicBezTo>
                        <a:pt x="146" y="63"/>
                        <a:pt x="147" y="64"/>
                        <a:pt x="153" y="71"/>
                      </a:cubicBezTo>
                      <a:cubicBezTo>
                        <a:pt x="155" y="83"/>
                        <a:pt x="183" y="77"/>
                        <a:pt x="195" y="79"/>
                      </a:cubicBezTo>
                      <a:cubicBezTo>
                        <a:pt x="202" y="84"/>
                        <a:pt x="210" y="84"/>
                        <a:pt x="219" y="85"/>
                      </a:cubicBezTo>
                      <a:cubicBezTo>
                        <a:pt x="226" y="90"/>
                        <a:pt x="231" y="94"/>
                        <a:pt x="240" y="95"/>
                      </a:cubicBezTo>
                      <a:cubicBezTo>
                        <a:pt x="246" y="97"/>
                        <a:pt x="249" y="100"/>
                        <a:pt x="255" y="101"/>
                      </a:cubicBezTo>
                      <a:cubicBezTo>
                        <a:pt x="259" y="107"/>
                        <a:pt x="263" y="112"/>
                        <a:pt x="270" y="115"/>
                      </a:cubicBezTo>
                      <a:cubicBezTo>
                        <a:pt x="268" y="123"/>
                        <a:pt x="267" y="123"/>
                        <a:pt x="259" y="125"/>
                      </a:cubicBezTo>
                      <a:cubicBezTo>
                        <a:pt x="264" y="139"/>
                        <a:pt x="266" y="145"/>
                        <a:pt x="282" y="146"/>
                      </a:cubicBezTo>
                      <a:cubicBezTo>
                        <a:pt x="299" y="155"/>
                        <a:pt x="314" y="158"/>
                        <a:pt x="334" y="160"/>
                      </a:cubicBezTo>
                      <a:cubicBezTo>
                        <a:pt x="342" y="165"/>
                        <a:pt x="344" y="174"/>
                        <a:pt x="354" y="176"/>
                      </a:cubicBezTo>
                      <a:cubicBezTo>
                        <a:pt x="368" y="183"/>
                        <a:pt x="350" y="174"/>
                        <a:pt x="387" y="179"/>
                      </a:cubicBezTo>
                      <a:cubicBezTo>
                        <a:pt x="391" y="180"/>
                        <a:pt x="398" y="188"/>
                        <a:pt x="402" y="190"/>
                      </a:cubicBezTo>
                      <a:cubicBezTo>
                        <a:pt x="411" y="208"/>
                        <a:pt x="416" y="200"/>
                        <a:pt x="444" y="202"/>
                      </a:cubicBezTo>
                      <a:cubicBezTo>
                        <a:pt x="452" y="206"/>
                        <a:pt x="460" y="206"/>
                        <a:pt x="468" y="208"/>
                      </a:cubicBezTo>
                      <a:cubicBezTo>
                        <a:pt x="472" y="213"/>
                        <a:pt x="476" y="212"/>
                        <a:pt x="478" y="218"/>
                      </a:cubicBezTo>
                      <a:cubicBezTo>
                        <a:pt x="464" y="246"/>
                        <a:pt x="475" y="242"/>
                        <a:pt x="460" y="245"/>
                      </a:cubicBezTo>
                      <a:cubicBezTo>
                        <a:pt x="454" y="255"/>
                        <a:pt x="445" y="262"/>
                        <a:pt x="433" y="263"/>
                      </a:cubicBezTo>
                      <a:cubicBezTo>
                        <a:pt x="431" y="272"/>
                        <a:pt x="430" y="276"/>
                        <a:pt x="421" y="278"/>
                      </a:cubicBezTo>
                      <a:cubicBezTo>
                        <a:pt x="426" y="299"/>
                        <a:pt x="427" y="293"/>
                        <a:pt x="453" y="295"/>
                      </a:cubicBezTo>
                      <a:cubicBezTo>
                        <a:pt x="480" y="294"/>
                        <a:pt x="500" y="292"/>
                        <a:pt x="525" y="296"/>
                      </a:cubicBezTo>
                      <a:cubicBezTo>
                        <a:pt x="544" y="305"/>
                        <a:pt x="532" y="301"/>
                        <a:pt x="570" y="299"/>
                      </a:cubicBezTo>
                      <a:cubicBezTo>
                        <a:pt x="574" y="294"/>
                        <a:pt x="576" y="293"/>
                        <a:pt x="582" y="292"/>
                      </a:cubicBezTo>
                      <a:cubicBezTo>
                        <a:pt x="593" y="287"/>
                        <a:pt x="606" y="289"/>
                        <a:pt x="618" y="290"/>
                      </a:cubicBezTo>
                      <a:cubicBezTo>
                        <a:pt x="626" y="294"/>
                        <a:pt x="636" y="295"/>
                        <a:pt x="645" y="296"/>
                      </a:cubicBezTo>
                      <a:cubicBezTo>
                        <a:pt x="663" y="296"/>
                        <a:pt x="685" y="292"/>
                        <a:pt x="703" y="295"/>
                      </a:cubicBezTo>
                      <a:cubicBezTo>
                        <a:pt x="714" y="294"/>
                        <a:pt x="724" y="296"/>
                        <a:pt x="733" y="289"/>
                      </a:cubicBezTo>
                      <a:cubicBezTo>
                        <a:pt x="735" y="283"/>
                        <a:pt x="737" y="281"/>
                        <a:pt x="742" y="277"/>
                      </a:cubicBezTo>
                      <a:cubicBezTo>
                        <a:pt x="765" y="280"/>
                        <a:pt x="791" y="279"/>
                        <a:pt x="813" y="272"/>
                      </a:cubicBezTo>
                      <a:cubicBezTo>
                        <a:pt x="817" y="266"/>
                        <a:pt x="816" y="260"/>
                        <a:pt x="819" y="254"/>
                      </a:cubicBezTo>
                      <a:cubicBezTo>
                        <a:pt x="818" y="247"/>
                        <a:pt x="819" y="239"/>
                        <a:pt x="814" y="233"/>
                      </a:cubicBezTo>
                      <a:cubicBezTo>
                        <a:pt x="810" y="227"/>
                        <a:pt x="790" y="212"/>
                        <a:pt x="784" y="211"/>
                      </a:cubicBezTo>
                      <a:cubicBezTo>
                        <a:pt x="778" y="212"/>
                        <a:pt x="775" y="215"/>
                        <a:pt x="769" y="217"/>
                      </a:cubicBezTo>
                      <a:cubicBezTo>
                        <a:pt x="761" y="215"/>
                        <a:pt x="753" y="213"/>
                        <a:pt x="745" y="211"/>
                      </a:cubicBezTo>
                      <a:cubicBezTo>
                        <a:pt x="737" y="200"/>
                        <a:pt x="741" y="204"/>
                        <a:pt x="733" y="199"/>
                      </a:cubicBezTo>
                      <a:cubicBezTo>
                        <a:pt x="723" y="183"/>
                        <a:pt x="713" y="181"/>
                        <a:pt x="694" y="179"/>
                      </a:cubicBezTo>
                      <a:cubicBezTo>
                        <a:pt x="688" y="174"/>
                        <a:pt x="684" y="177"/>
                        <a:pt x="682" y="176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28"/>
                <p:cNvSpPr>
                  <a:spLocks/>
                </p:cNvSpPr>
                <p:nvPr/>
              </p:nvSpPr>
              <p:spPr bwMode="auto">
                <a:xfrm>
                  <a:off x="2525" y="614"/>
                  <a:ext cx="126" cy="166"/>
                </a:xfrm>
                <a:custGeom>
                  <a:avLst/>
                  <a:gdLst>
                    <a:gd name="T0" fmla="*/ 111 w 126"/>
                    <a:gd name="T1" fmla="*/ 112 h 166"/>
                    <a:gd name="T2" fmla="*/ 94 w 126"/>
                    <a:gd name="T3" fmla="*/ 96 h 166"/>
                    <a:gd name="T4" fmla="*/ 88 w 126"/>
                    <a:gd name="T5" fmla="*/ 81 h 166"/>
                    <a:gd name="T6" fmla="*/ 79 w 126"/>
                    <a:gd name="T7" fmla="*/ 63 h 166"/>
                    <a:gd name="T8" fmla="*/ 67 w 126"/>
                    <a:gd name="T9" fmla="*/ 27 h 166"/>
                    <a:gd name="T10" fmla="*/ 33 w 126"/>
                    <a:gd name="T11" fmla="*/ 6 h 166"/>
                    <a:gd name="T12" fmla="*/ 16 w 126"/>
                    <a:gd name="T13" fmla="*/ 6 h 166"/>
                    <a:gd name="T14" fmla="*/ 19 w 126"/>
                    <a:gd name="T15" fmla="*/ 21 h 166"/>
                    <a:gd name="T16" fmla="*/ 6 w 126"/>
                    <a:gd name="T17" fmla="*/ 54 h 166"/>
                    <a:gd name="T18" fmla="*/ 0 w 126"/>
                    <a:gd name="T19" fmla="*/ 78 h 166"/>
                    <a:gd name="T20" fmla="*/ 27 w 126"/>
                    <a:gd name="T21" fmla="*/ 105 h 166"/>
                    <a:gd name="T22" fmla="*/ 42 w 126"/>
                    <a:gd name="T23" fmla="*/ 118 h 166"/>
                    <a:gd name="T24" fmla="*/ 54 w 126"/>
                    <a:gd name="T25" fmla="*/ 127 h 166"/>
                    <a:gd name="T26" fmla="*/ 63 w 126"/>
                    <a:gd name="T27" fmla="*/ 138 h 166"/>
                    <a:gd name="T28" fmla="*/ 84 w 126"/>
                    <a:gd name="T29" fmla="*/ 160 h 166"/>
                    <a:gd name="T30" fmla="*/ 117 w 126"/>
                    <a:gd name="T31" fmla="*/ 160 h 166"/>
                    <a:gd name="T32" fmla="*/ 126 w 126"/>
                    <a:gd name="T33" fmla="*/ 150 h 166"/>
                    <a:gd name="T34" fmla="*/ 118 w 126"/>
                    <a:gd name="T35" fmla="*/ 138 h 166"/>
                    <a:gd name="T36" fmla="*/ 111 w 126"/>
                    <a:gd name="T37" fmla="*/ 11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26" h="166">
                      <a:moveTo>
                        <a:pt x="111" y="112"/>
                      </a:moveTo>
                      <a:cubicBezTo>
                        <a:pt x="107" y="105"/>
                        <a:pt x="102" y="98"/>
                        <a:pt x="94" y="96"/>
                      </a:cubicBezTo>
                      <a:cubicBezTo>
                        <a:pt x="93" y="90"/>
                        <a:pt x="92" y="86"/>
                        <a:pt x="88" y="81"/>
                      </a:cubicBezTo>
                      <a:cubicBezTo>
                        <a:pt x="87" y="75"/>
                        <a:pt x="83" y="68"/>
                        <a:pt x="79" y="63"/>
                      </a:cubicBezTo>
                      <a:cubicBezTo>
                        <a:pt x="77" y="51"/>
                        <a:pt x="75" y="37"/>
                        <a:pt x="67" y="27"/>
                      </a:cubicBezTo>
                      <a:cubicBezTo>
                        <a:pt x="63" y="7"/>
                        <a:pt x="54" y="7"/>
                        <a:pt x="33" y="6"/>
                      </a:cubicBezTo>
                      <a:cubicBezTo>
                        <a:pt x="29" y="4"/>
                        <a:pt x="19" y="0"/>
                        <a:pt x="16" y="6"/>
                      </a:cubicBezTo>
                      <a:cubicBezTo>
                        <a:pt x="14" y="11"/>
                        <a:pt x="19" y="21"/>
                        <a:pt x="19" y="21"/>
                      </a:cubicBezTo>
                      <a:cubicBezTo>
                        <a:pt x="18" y="42"/>
                        <a:pt x="21" y="46"/>
                        <a:pt x="6" y="54"/>
                      </a:cubicBezTo>
                      <a:cubicBezTo>
                        <a:pt x="5" y="64"/>
                        <a:pt x="1" y="69"/>
                        <a:pt x="0" y="78"/>
                      </a:cubicBezTo>
                      <a:cubicBezTo>
                        <a:pt x="2" y="91"/>
                        <a:pt x="14" y="100"/>
                        <a:pt x="27" y="105"/>
                      </a:cubicBezTo>
                      <a:cubicBezTo>
                        <a:pt x="33" y="113"/>
                        <a:pt x="31" y="116"/>
                        <a:pt x="42" y="118"/>
                      </a:cubicBezTo>
                      <a:cubicBezTo>
                        <a:pt x="47" y="120"/>
                        <a:pt x="49" y="124"/>
                        <a:pt x="54" y="127"/>
                      </a:cubicBezTo>
                      <a:cubicBezTo>
                        <a:pt x="56" y="135"/>
                        <a:pt x="59" y="131"/>
                        <a:pt x="63" y="138"/>
                      </a:cubicBezTo>
                      <a:cubicBezTo>
                        <a:pt x="65" y="148"/>
                        <a:pt x="73" y="158"/>
                        <a:pt x="84" y="160"/>
                      </a:cubicBezTo>
                      <a:cubicBezTo>
                        <a:pt x="93" y="166"/>
                        <a:pt x="107" y="161"/>
                        <a:pt x="117" y="160"/>
                      </a:cubicBezTo>
                      <a:cubicBezTo>
                        <a:pt x="120" y="156"/>
                        <a:pt x="124" y="155"/>
                        <a:pt x="126" y="150"/>
                      </a:cubicBezTo>
                      <a:cubicBezTo>
                        <a:pt x="124" y="145"/>
                        <a:pt x="121" y="143"/>
                        <a:pt x="118" y="138"/>
                      </a:cubicBezTo>
                      <a:cubicBezTo>
                        <a:pt x="116" y="127"/>
                        <a:pt x="108" y="123"/>
                        <a:pt x="111" y="112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29"/>
                <p:cNvSpPr>
                  <a:spLocks/>
                </p:cNvSpPr>
                <p:nvPr/>
              </p:nvSpPr>
              <p:spPr bwMode="auto">
                <a:xfrm>
                  <a:off x="2788" y="809"/>
                  <a:ext cx="120" cy="67"/>
                </a:xfrm>
                <a:custGeom>
                  <a:avLst/>
                  <a:gdLst>
                    <a:gd name="T0" fmla="*/ 58 w 120"/>
                    <a:gd name="T1" fmla="*/ 13 h 67"/>
                    <a:gd name="T2" fmla="*/ 22 w 120"/>
                    <a:gd name="T3" fmla="*/ 6 h 67"/>
                    <a:gd name="T4" fmla="*/ 5 w 120"/>
                    <a:gd name="T5" fmla="*/ 3 h 67"/>
                    <a:gd name="T6" fmla="*/ 13 w 120"/>
                    <a:gd name="T7" fmla="*/ 13 h 67"/>
                    <a:gd name="T8" fmla="*/ 34 w 120"/>
                    <a:gd name="T9" fmla="*/ 25 h 67"/>
                    <a:gd name="T10" fmla="*/ 55 w 120"/>
                    <a:gd name="T11" fmla="*/ 34 h 67"/>
                    <a:gd name="T12" fmla="*/ 92 w 120"/>
                    <a:gd name="T13" fmla="*/ 43 h 67"/>
                    <a:gd name="T14" fmla="*/ 112 w 120"/>
                    <a:gd name="T15" fmla="*/ 64 h 67"/>
                    <a:gd name="T16" fmla="*/ 118 w 120"/>
                    <a:gd name="T17" fmla="*/ 55 h 67"/>
                    <a:gd name="T18" fmla="*/ 103 w 120"/>
                    <a:gd name="T19" fmla="*/ 39 h 67"/>
                    <a:gd name="T20" fmla="*/ 80 w 120"/>
                    <a:gd name="T21" fmla="*/ 24 h 67"/>
                    <a:gd name="T22" fmla="*/ 65 w 120"/>
                    <a:gd name="T23" fmla="*/ 18 h 67"/>
                    <a:gd name="T24" fmla="*/ 58 w 120"/>
                    <a:gd name="T25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0" h="67">
                      <a:moveTo>
                        <a:pt x="58" y="13"/>
                      </a:moveTo>
                      <a:cubicBezTo>
                        <a:pt x="43" y="10"/>
                        <a:pt x="40" y="7"/>
                        <a:pt x="22" y="6"/>
                      </a:cubicBezTo>
                      <a:cubicBezTo>
                        <a:pt x="13" y="3"/>
                        <a:pt x="15" y="0"/>
                        <a:pt x="5" y="3"/>
                      </a:cubicBezTo>
                      <a:cubicBezTo>
                        <a:pt x="0" y="10"/>
                        <a:pt x="6" y="12"/>
                        <a:pt x="13" y="13"/>
                      </a:cubicBezTo>
                      <a:cubicBezTo>
                        <a:pt x="15" y="21"/>
                        <a:pt x="26" y="24"/>
                        <a:pt x="34" y="25"/>
                      </a:cubicBezTo>
                      <a:cubicBezTo>
                        <a:pt x="42" y="29"/>
                        <a:pt x="48" y="28"/>
                        <a:pt x="55" y="34"/>
                      </a:cubicBezTo>
                      <a:cubicBezTo>
                        <a:pt x="62" y="45"/>
                        <a:pt x="80" y="41"/>
                        <a:pt x="92" y="43"/>
                      </a:cubicBezTo>
                      <a:cubicBezTo>
                        <a:pt x="96" y="53"/>
                        <a:pt x="101" y="62"/>
                        <a:pt x="112" y="64"/>
                      </a:cubicBezTo>
                      <a:cubicBezTo>
                        <a:pt x="119" y="67"/>
                        <a:pt x="120" y="61"/>
                        <a:pt x="118" y="55"/>
                      </a:cubicBezTo>
                      <a:cubicBezTo>
                        <a:pt x="116" y="49"/>
                        <a:pt x="108" y="43"/>
                        <a:pt x="103" y="39"/>
                      </a:cubicBezTo>
                      <a:cubicBezTo>
                        <a:pt x="99" y="32"/>
                        <a:pt x="89" y="26"/>
                        <a:pt x="80" y="24"/>
                      </a:cubicBezTo>
                      <a:cubicBezTo>
                        <a:pt x="75" y="21"/>
                        <a:pt x="71" y="19"/>
                        <a:pt x="65" y="18"/>
                      </a:cubicBezTo>
                      <a:cubicBezTo>
                        <a:pt x="64" y="18"/>
                        <a:pt x="51" y="13"/>
                        <a:pt x="58" y="13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 30"/>
                <p:cNvSpPr>
                  <a:spLocks/>
                </p:cNvSpPr>
                <p:nvPr/>
              </p:nvSpPr>
              <p:spPr bwMode="auto">
                <a:xfrm>
                  <a:off x="2020" y="998"/>
                  <a:ext cx="81" cy="48"/>
                </a:xfrm>
                <a:custGeom>
                  <a:avLst/>
                  <a:gdLst>
                    <a:gd name="T0" fmla="*/ 58 w 81"/>
                    <a:gd name="T1" fmla="*/ 0 h 48"/>
                    <a:gd name="T2" fmla="*/ 10 w 81"/>
                    <a:gd name="T3" fmla="*/ 4 h 48"/>
                    <a:gd name="T4" fmla="*/ 28 w 81"/>
                    <a:gd name="T5" fmla="*/ 42 h 48"/>
                    <a:gd name="T6" fmla="*/ 53 w 81"/>
                    <a:gd name="T7" fmla="*/ 48 h 48"/>
                    <a:gd name="T8" fmla="*/ 79 w 81"/>
                    <a:gd name="T9" fmla="*/ 34 h 48"/>
                    <a:gd name="T10" fmla="*/ 71 w 81"/>
                    <a:gd name="T11" fmla="*/ 13 h 48"/>
                    <a:gd name="T12" fmla="*/ 58 w 81"/>
                    <a:gd name="T13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48">
                      <a:moveTo>
                        <a:pt x="58" y="0"/>
                      </a:moveTo>
                      <a:cubicBezTo>
                        <a:pt x="38" y="1"/>
                        <a:pt x="28" y="3"/>
                        <a:pt x="10" y="4"/>
                      </a:cubicBezTo>
                      <a:cubicBezTo>
                        <a:pt x="0" y="30"/>
                        <a:pt x="7" y="37"/>
                        <a:pt x="28" y="42"/>
                      </a:cubicBezTo>
                      <a:cubicBezTo>
                        <a:pt x="36" y="48"/>
                        <a:pt x="43" y="47"/>
                        <a:pt x="53" y="48"/>
                      </a:cubicBezTo>
                      <a:cubicBezTo>
                        <a:pt x="72" y="46"/>
                        <a:pt x="66" y="42"/>
                        <a:pt x="79" y="34"/>
                      </a:cubicBezTo>
                      <a:cubicBezTo>
                        <a:pt x="81" y="24"/>
                        <a:pt x="80" y="18"/>
                        <a:pt x="71" y="13"/>
                      </a:cubicBezTo>
                      <a:cubicBezTo>
                        <a:pt x="67" y="8"/>
                        <a:pt x="60" y="6"/>
                        <a:pt x="58" y="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 31"/>
                <p:cNvSpPr>
                  <a:spLocks/>
                </p:cNvSpPr>
                <p:nvPr/>
              </p:nvSpPr>
              <p:spPr bwMode="auto">
                <a:xfrm>
                  <a:off x="2544" y="1370"/>
                  <a:ext cx="235" cy="99"/>
                </a:xfrm>
                <a:custGeom>
                  <a:avLst/>
                  <a:gdLst>
                    <a:gd name="T0" fmla="*/ 101 w 235"/>
                    <a:gd name="T1" fmla="*/ 1 h 99"/>
                    <a:gd name="T2" fmla="*/ 11 w 235"/>
                    <a:gd name="T3" fmla="*/ 7 h 99"/>
                    <a:gd name="T4" fmla="*/ 0 w 235"/>
                    <a:gd name="T5" fmla="*/ 24 h 99"/>
                    <a:gd name="T6" fmla="*/ 45 w 235"/>
                    <a:gd name="T7" fmla="*/ 54 h 99"/>
                    <a:gd name="T8" fmla="*/ 89 w 235"/>
                    <a:gd name="T9" fmla="*/ 79 h 99"/>
                    <a:gd name="T10" fmla="*/ 116 w 235"/>
                    <a:gd name="T11" fmla="*/ 88 h 99"/>
                    <a:gd name="T12" fmla="*/ 164 w 235"/>
                    <a:gd name="T13" fmla="*/ 75 h 99"/>
                    <a:gd name="T14" fmla="*/ 183 w 235"/>
                    <a:gd name="T15" fmla="*/ 76 h 99"/>
                    <a:gd name="T16" fmla="*/ 201 w 235"/>
                    <a:gd name="T17" fmla="*/ 87 h 99"/>
                    <a:gd name="T18" fmla="*/ 228 w 235"/>
                    <a:gd name="T19" fmla="*/ 88 h 99"/>
                    <a:gd name="T20" fmla="*/ 212 w 235"/>
                    <a:gd name="T21" fmla="*/ 48 h 99"/>
                    <a:gd name="T22" fmla="*/ 186 w 235"/>
                    <a:gd name="T23" fmla="*/ 30 h 99"/>
                    <a:gd name="T24" fmla="*/ 164 w 235"/>
                    <a:gd name="T25" fmla="*/ 24 h 99"/>
                    <a:gd name="T26" fmla="*/ 134 w 235"/>
                    <a:gd name="T27" fmla="*/ 4 h 99"/>
                    <a:gd name="T28" fmla="*/ 101 w 235"/>
                    <a:gd name="T29" fmla="*/ 1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5" h="99">
                      <a:moveTo>
                        <a:pt x="101" y="1"/>
                      </a:moveTo>
                      <a:cubicBezTo>
                        <a:pt x="68" y="2"/>
                        <a:pt x="43" y="6"/>
                        <a:pt x="11" y="7"/>
                      </a:cubicBezTo>
                      <a:cubicBezTo>
                        <a:pt x="9" y="14"/>
                        <a:pt x="3" y="16"/>
                        <a:pt x="0" y="24"/>
                      </a:cubicBezTo>
                      <a:cubicBezTo>
                        <a:pt x="3" y="60"/>
                        <a:pt x="6" y="52"/>
                        <a:pt x="45" y="54"/>
                      </a:cubicBezTo>
                      <a:cubicBezTo>
                        <a:pt x="57" y="64"/>
                        <a:pt x="73" y="76"/>
                        <a:pt x="89" y="79"/>
                      </a:cubicBezTo>
                      <a:cubicBezTo>
                        <a:pt x="103" y="78"/>
                        <a:pt x="103" y="85"/>
                        <a:pt x="116" y="88"/>
                      </a:cubicBezTo>
                      <a:cubicBezTo>
                        <a:pt x="139" y="99"/>
                        <a:pt x="155" y="93"/>
                        <a:pt x="164" y="75"/>
                      </a:cubicBezTo>
                      <a:cubicBezTo>
                        <a:pt x="170" y="75"/>
                        <a:pt x="177" y="75"/>
                        <a:pt x="183" y="76"/>
                      </a:cubicBezTo>
                      <a:cubicBezTo>
                        <a:pt x="190" y="77"/>
                        <a:pt x="194" y="86"/>
                        <a:pt x="201" y="87"/>
                      </a:cubicBezTo>
                      <a:cubicBezTo>
                        <a:pt x="210" y="88"/>
                        <a:pt x="219" y="88"/>
                        <a:pt x="228" y="88"/>
                      </a:cubicBezTo>
                      <a:cubicBezTo>
                        <a:pt x="235" y="75"/>
                        <a:pt x="223" y="56"/>
                        <a:pt x="212" y="48"/>
                      </a:cubicBezTo>
                      <a:cubicBezTo>
                        <a:pt x="207" y="39"/>
                        <a:pt x="196" y="32"/>
                        <a:pt x="186" y="30"/>
                      </a:cubicBezTo>
                      <a:cubicBezTo>
                        <a:pt x="179" y="25"/>
                        <a:pt x="172" y="25"/>
                        <a:pt x="164" y="24"/>
                      </a:cubicBezTo>
                      <a:cubicBezTo>
                        <a:pt x="155" y="20"/>
                        <a:pt x="145" y="5"/>
                        <a:pt x="134" y="4"/>
                      </a:cubicBezTo>
                      <a:cubicBezTo>
                        <a:pt x="100" y="0"/>
                        <a:pt x="107" y="13"/>
                        <a:pt x="101" y="1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32"/>
                <p:cNvSpPr>
                  <a:spLocks/>
                </p:cNvSpPr>
                <p:nvPr/>
              </p:nvSpPr>
              <p:spPr bwMode="auto">
                <a:xfrm>
                  <a:off x="2955" y="1202"/>
                  <a:ext cx="360" cy="291"/>
                </a:xfrm>
                <a:custGeom>
                  <a:avLst/>
                  <a:gdLst>
                    <a:gd name="T0" fmla="*/ 222 w 360"/>
                    <a:gd name="T1" fmla="*/ 24 h 291"/>
                    <a:gd name="T2" fmla="*/ 195 w 360"/>
                    <a:gd name="T3" fmla="*/ 12 h 291"/>
                    <a:gd name="T4" fmla="*/ 183 w 360"/>
                    <a:gd name="T5" fmla="*/ 3 h 291"/>
                    <a:gd name="T6" fmla="*/ 131 w 360"/>
                    <a:gd name="T7" fmla="*/ 6 h 291"/>
                    <a:gd name="T8" fmla="*/ 117 w 360"/>
                    <a:gd name="T9" fmla="*/ 21 h 291"/>
                    <a:gd name="T10" fmla="*/ 116 w 360"/>
                    <a:gd name="T11" fmla="*/ 42 h 291"/>
                    <a:gd name="T12" fmla="*/ 134 w 360"/>
                    <a:gd name="T13" fmla="*/ 45 h 291"/>
                    <a:gd name="T14" fmla="*/ 176 w 360"/>
                    <a:gd name="T15" fmla="*/ 60 h 291"/>
                    <a:gd name="T16" fmla="*/ 185 w 360"/>
                    <a:gd name="T17" fmla="*/ 91 h 291"/>
                    <a:gd name="T18" fmla="*/ 186 w 360"/>
                    <a:gd name="T19" fmla="*/ 126 h 291"/>
                    <a:gd name="T20" fmla="*/ 201 w 360"/>
                    <a:gd name="T21" fmla="*/ 144 h 291"/>
                    <a:gd name="T22" fmla="*/ 209 w 360"/>
                    <a:gd name="T23" fmla="*/ 159 h 291"/>
                    <a:gd name="T24" fmla="*/ 213 w 360"/>
                    <a:gd name="T25" fmla="*/ 174 h 291"/>
                    <a:gd name="T26" fmla="*/ 165 w 360"/>
                    <a:gd name="T27" fmla="*/ 181 h 291"/>
                    <a:gd name="T28" fmla="*/ 141 w 360"/>
                    <a:gd name="T29" fmla="*/ 177 h 291"/>
                    <a:gd name="T30" fmla="*/ 75 w 360"/>
                    <a:gd name="T31" fmla="*/ 166 h 291"/>
                    <a:gd name="T32" fmla="*/ 54 w 360"/>
                    <a:gd name="T33" fmla="*/ 162 h 291"/>
                    <a:gd name="T34" fmla="*/ 24 w 360"/>
                    <a:gd name="T35" fmla="*/ 160 h 291"/>
                    <a:gd name="T36" fmla="*/ 5 w 360"/>
                    <a:gd name="T37" fmla="*/ 168 h 291"/>
                    <a:gd name="T38" fmla="*/ 9 w 360"/>
                    <a:gd name="T39" fmla="*/ 192 h 291"/>
                    <a:gd name="T40" fmla="*/ 14 w 360"/>
                    <a:gd name="T41" fmla="*/ 205 h 291"/>
                    <a:gd name="T42" fmla="*/ 39 w 360"/>
                    <a:gd name="T43" fmla="*/ 210 h 291"/>
                    <a:gd name="T44" fmla="*/ 69 w 360"/>
                    <a:gd name="T45" fmla="*/ 216 h 291"/>
                    <a:gd name="T46" fmla="*/ 72 w 360"/>
                    <a:gd name="T47" fmla="*/ 220 h 291"/>
                    <a:gd name="T48" fmla="*/ 77 w 360"/>
                    <a:gd name="T49" fmla="*/ 211 h 291"/>
                    <a:gd name="T50" fmla="*/ 89 w 360"/>
                    <a:gd name="T51" fmla="*/ 207 h 291"/>
                    <a:gd name="T52" fmla="*/ 116 w 360"/>
                    <a:gd name="T53" fmla="*/ 202 h 291"/>
                    <a:gd name="T54" fmla="*/ 149 w 360"/>
                    <a:gd name="T55" fmla="*/ 220 h 291"/>
                    <a:gd name="T56" fmla="*/ 179 w 360"/>
                    <a:gd name="T57" fmla="*/ 219 h 291"/>
                    <a:gd name="T58" fmla="*/ 197 w 360"/>
                    <a:gd name="T59" fmla="*/ 211 h 291"/>
                    <a:gd name="T60" fmla="*/ 243 w 360"/>
                    <a:gd name="T61" fmla="*/ 210 h 291"/>
                    <a:gd name="T62" fmla="*/ 269 w 360"/>
                    <a:gd name="T63" fmla="*/ 213 h 291"/>
                    <a:gd name="T64" fmla="*/ 284 w 360"/>
                    <a:gd name="T65" fmla="*/ 220 h 291"/>
                    <a:gd name="T66" fmla="*/ 296 w 360"/>
                    <a:gd name="T67" fmla="*/ 231 h 291"/>
                    <a:gd name="T68" fmla="*/ 314 w 360"/>
                    <a:gd name="T69" fmla="*/ 280 h 291"/>
                    <a:gd name="T70" fmla="*/ 324 w 360"/>
                    <a:gd name="T71" fmla="*/ 291 h 291"/>
                    <a:gd name="T72" fmla="*/ 342 w 360"/>
                    <a:gd name="T73" fmla="*/ 271 h 291"/>
                    <a:gd name="T74" fmla="*/ 351 w 360"/>
                    <a:gd name="T75" fmla="*/ 250 h 291"/>
                    <a:gd name="T76" fmla="*/ 356 w 360"/>
                    <a:gd name="T77" fmla="*/ 240 h 291"/>
                    <a:gd name="T78" fmla="*/ 360 w 360"/>
                    <a:gd name="T79" fmla="*/ 238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60" h="291">
                      <a:moveTo>
                        <a:pt x="222" y="24"/>
                      </a:moveTo>
                      <a:cubicBezTo>
                        <a:pt x="212" y="22"/>
                        <a:pt x="205" y="14"/>
                        <a:pt x="195" y="12"/>
                      </a:cubicBezTo>
                      <a:cubicBezTo>
                        <a:pt x="191" y="6"/>
                        <a:pt x="190" y="4"/>
                        <a:pt x="183" y="3"/>
                      </a:cubicBezTo>
                      <a:cubicBezTo>
                        <a:pt x="178" y="0"/>
                        <a:pt x="132" y="6"/>
                        <a:pt x="131" y="6"/>
                      </a:cubicBezTo>
                      <a:cubicBezTo>
                        <a:pt x="126" y="13"/>
                        <a:pt x="125" y="16"/>
                        <a:pt x="117" y="21"/>
                      </a:cubicBezTo>
                      <a:cubicBezTo>
                        <a:pt x="113" y="27"/>
                        <a:pt x="107" y="33"/>
                        <a:pt x="116" y="42"/>
                      </a:cubicBezTo>
                      <a:cubicBezTo>
                        <a:pt x="120" y="46"/>
                        <a:pt x="134" y="45"/>
                        <a:pt x="134" y="45"/>
                      </a:cubicBezTo>
                      <a:cubicBezTo>
                        <a:pt x="136" y="65"/>
                        <a:pt x="159" y="59"/>
                        <a:pt x="176" y="60"/>
                      </a:cubicBezTo>
                      <a:cubicBezTo>
                        <a:pt x="178" y="71"/>
                        <a:pt x="180" y="81"/>
                        <a:pt x="185" y="91"/>
                      </a:cubicBezTo>
                      <a:cubicBezTo>
                        <a:pt x="168" y="98"/>
                        <a:pt x="179" y="115"/>
                        <a:pt x="186" y="126"/>
                      </a:cubicBezTo>
                      <a:cubicBezTo>
                        <a:pt x="188" y="138"/>
                        <a:pt x="191" y="139"/>
                        <a:pt x="201" y="144"/>
                      </a:cubicBezTo>
                      <a:cubicBezTo>
                        <a:pt x="203" y="151"/>
                        <a:pt x="202" y="156"/>
                        <a:pt x="209" y="159"/>
                      </a:cubicBezTo>
                      <a:cubicBezTo>
                        <a:pt x="210" y="164"/>
                        <a:pt x="212" y="169"/>
                        <a:pt x="213" y="174"/>
                      </a:cubicBezTo>
                      <a:cubicBezTo>
                        <a:pt x="181" y="175"/>
                        <a:pt x="186" y="177"/>
                        <a:pt x="165" y="181"/>
                      </a:cubicBezTo>
                      <a:cubicBezTo>
                        <a:pt x="144" y="178"/>
                        <a:pt x="152" y="179"/>
                        <a:pt x="141" y="177"/>
                      </a:cubicBezTo>
                      <a:cubicBezTo>
                        <a:pt x="123" y="164"/>
                        <a:pt x="75" y="166"/>
                        <a:pt x="75" y="166"/>
                      </a:cubicBezTo>
                      <a:cubicBezTo>
                        <a:pt x="68" y="165"/>
                        <a:pt x="61" y="163"/>
                        <a:pt x="54" y="162"/>
                      </a:cubicBezTo>
                      <a:cubicBezTo>
                        <a:pt x="44" y="155"/>
                        <a:pt x="36" y="158"/>
                        <a:pt x="24" y="160"/>
                      </a:cubicBezTo>
                      <a:cubicBezTo>
                        <a:pt x="12" y="158"/>
                        <a:pt x="13" y="162"/>
                        <a:pt x="5" y="168"/>
                      </a:cubicBezTo>
                      <a:cubicBezTo>
                        <a:pt x="2" y="176"/>
                        <a:pt x="0" y="187"/>
                        <a:pt x="9" y="192"/>
                      </a:cubicBezTo>
                      <a:cubicBezTo>
                        <a:pt x="11" y="196"/>
                        <a:pt x="12" y="201"/>
                        <a:pt x="14" y="205"/>
                      </a:cubicBezTo>
                      <a:cubicBezTo>
                        <a:pt x="16" y="220"/>
                        <a:pt x="27" y="211"/>
                        <a:pt x="39" y="210"/>
                      </a:cubicBezTo>
                      <a:cubicBezTo>
                        <a:pt x="59" y="211"/>
                        <a:pt x="56" y="210"/>
                        <a:pt x="69" y="216"/>
                      </a:cubicBezTo>
                      <a:cubicBezTo>
                        <a:pt x="70" y="217"/>
                        <a:pt x="70" y="220"/>
                        <a:pt x="72" y="220"/>
                      </a:cubicBezTo>
                      <a:cubicBezTo>
                        <a:pt x="75" y="220"/>
                        <a:pt x="75" y="214"/>
                        <a:pt x="77" y="211"/>
                      </a:cubicBezTo>
                      <a:cubicBezTo>
                        <a:pt x="81" y="207"/>
                        <a:pt x="83" y="208"/>
                        <a:pt x="89" y="207"/>
                      </a:cubicBezTo>
                      <a:cubicBezTo>
                        <a:pt x="95" y="197"/>
                        <a:pt x="104" y="201"/>
                        <a:pt x="116" y="202"/>
                      </a:cubicBezTo>
                      <a:cubicBezTo>
                        <a:pt x="127" y="208"/>
                        <a:pt x="137" y="218"/>
                        <a:pt x="149" y="220"/>
                      </a:cubicBezTo>
                      <a:cubicBezTo>
                        <a:pt x="157" y="224"/>
                        <a:pt x="170" y="220"/>
                        <a:pt x="179" y="219"/>
                      </a:cubicBezTo>
                      <a:cubicBezTo>
                        <a:pt x="185" y="216"/>
                        <a:pt x="191" y="213"/>
                        <a:pt x="197" y="211"/>
                      </a:cubicBezTo>
                      <a:cubicBezTo>
                        <a:pt x="203" y="202"/>
                        <a:pt x="236" y="209"/>
                        <a:pt x="243" y="210"/>
                      </a:cubicBezTo>
                      <a:cubicBezTo>
                        <a:pt x="252" y="211"/>
                        <a:pt x="260" y="211"/>
                        <a:pt x="269" y="213"/>
                      </a:cubicBezTo>
                      <a:cubicBezTo>
                        <a:pt x="274" y="214"/>
                        <a:pt x="278" y="219"/>
                        <a:pt x="284" y="220"/>
                      </a:cubicBezTo>
                      <a:cubicBezTo>
                        <a:pt x="288" y="227"/>
                        <a:pt x="292" y="224"/>
                        <a:pt x="296" y="231"/>
                      </a:cubicBezTo>
                      <a:cubicBezTo>
                        <a:pt x="299" y="247"/>
                        <a:pt x="305" y="267"/>
                        <a:pt x="314" y="280"/>
                      </a:cubicBezTo>
                      <a:cubicBezTo>
                        <a:pt x="315" y="287"/>
                        <a:pt x="319" y="287"/>
                        <a:pt x="324" y="291"/>
                      </a:cubicBezTo>
                      <a:cubicBezTo>
                        <a:pt x="347" y="288"/>
                        <a:pt x="354" y="278"/>
                        <a:pt x="342" y="271"/>
                      </a:cubicBezTo>
                      <a:cubicBezTo>
                        <a:pt x="339" y="255"/>
                        <a:pt x="331" y="256"/>
                        <a:pt x="351" y="250"/>
                      </a:cubicBezTo>
                      <a:cubicBezTo>
                        <a:pt x="352" y="246"/>
                        <a:pt x="353" y="243"/>
                        <a:pt x="356" y="240"/>
                      </a:cubicBezTo>
                      <a:cubicBezTo>
                        <a:pt x="357" y="239"/>
                        <a:pt x="360" y="238"/>
                        <a:pt x="360" y="238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3176" y="1203"/>
                  <a:ext cx="286" cy="81"/>
                </a:xfrm>
                <a:custGeom>
                  <a:avLst/>
                  <a:gdLst>
                    <a:gd name="T0" fmla="*/ 0 w 286"/>
                    <a:gd name="T1" fmla="*/ 21 h 81"/>
                    <a:gd name="T2" fmla="*/ 21 w 286"/>
                    <a:gd name="T3" fmla="*/ 17 h 81"/>
                    <a:gd name="T4" fmla="*/ 79 w 286"/>
                    <a:gd name="T5" fmla="*/ 15 h 81"/>
                    <a:gd name="T6" fmla="*/ 108 w 286"/>
                    <a:gd name="T7" fmla="*/ 23 h 81"/>
                    <a:gd name="T8" fmla="*/ 160 w 286"/>
                    <a:gd name="T9" fmla="*/ 14 h 81"/>
                    <a:gd name="T10" fmla="*/ 198 w 286"/>
                    <a:gd name="T11" fmla="*/ 26 h 81"/>
                    <a:gd name="T12" fmla="*/ 243 w 286"/>
                    <a:gd name="T13" fmla="*/ 41 h 81"/>
                    <a:gd name="T14" fmla="*/ 258 w 286"/>
                    <a:gd name="T15" fmla="*/ 48 h 81"/>
                    <a:gd name="T16" fmla="*/ 267 w 286"/>
                    <a:gd name="T17" fmla="*/ 60 h 81"/>
                    <a:gd name="T18" fmla="*/ 277 w 286"/>
                    <a:gd name="T19" fmla="*/ 72 h 81"/>
                    <a:gd name="T20" fmla="*/ 286 w 286"/>
                    <a:gd name="T21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86" h="81">
                      <a:moveTo>
                        <a:pt x="0" y="21"/>
                      </a:moveTo>
                      <a:cubicBezTo>
                        <a:pt x="8" y="20"/>
                        <a:pt x="13" y="18"/>
                        <a:pt x="21" y="17"/>
                      </a:cubicBezTo>
                      <a:cubicBezTo>
                        <a:pt x="31" y="0"/>
                        <a:pt x="79" y="15"/>
                        <a:pt x="79" y="15"/>
                      </a:cubicBezTo>
                      <a:cubicBezTo>
                        <a:pt x="88" y="21"/>
                        <a:pt x="99" y="17"/>
                        <a:pt x="108" y="23"/>
                      </a:cubicBezTo>
                      <a:cubicBezTo>
                        <a:pt x="132" y="18"/>
                        <a:pt x="124" y="15"/>
                        <a:pt x="160" y="14"/>
                      </a:cubicBezTo>
                      <a:cubicBezTo>
                        <a:pt x="182" y="15"/>
                        <a:pt x="185" y="13"/>
                        <a:pt x="198" y="26"/>
                      </a:cubicBezTo>
                      <a:cubicBezTo>
                        <a:pt x="201" y="47"/>
                        <a:pt x="225" y="40"/>
                        <a:pt x="243" y="41"/>
                      </a:cubicBezTo>
                      <a:cubicBezTo>
                        <a:pt x="248" y="46"/>
                        <a:pt x="251" y="47"/>
                        <a:pt x="258" y="48"/>
                      </a:cubicBezTo>
                      <a:cubicBezTo>
                        <a:pt x="259" y="55"/>
                        <a:pt x="261" y="56"/>
                        <a:pt x="267" y="60"/>
                      </a:cubicBezTo>
                      <a:cubicBezTo>
                        <a:pt x="270" y="65"/>
                        <a:pt x="272" y="68"/>
                        <a:pt x="277" y="72"/>
                      </a:cubicBezTo>
                      <a:cubicBezTo>
                        <a:pt x="279" y="77"/>
                        <a:pt x="280" y="81"/>
                        <a:pt x="286" y="81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 34"/>
                <p:cNvSpPr>
                  <a:spLocks/>
                </p:cNvSpPr>
                <p:nvPr/>
              </p:nvSpPr>
              <p:spPr bwMode="auto">
                <a:xfrm>
                  <a:off x="3317" y="1284"/>
                  <a:ext cx="299" cy="153"/>
                </a:xfrm>
                <a:custGeom>
                  <a:avLst/>
                  <a:gdLst>
                    <a:gd name="T0" fmla="*/ 142 w 299"/>
                    <a:gd name="T1" fmla="*/ 0 h 153"/>
                    <a:gd name="T2" fmla="*/ 184 w 299"/>
                    <a:gd name="T3" fmla="*/ 3 h 153"/>
                    <a:gd name="T4" fmla="*/ 187 w 299"/>
                    <a:gd name="T5" fmla="*/ 8 h 153"/>
                    <a:gd name="T6" fmla="*/ 192 w 299"/>
                    <a:gd name="T7" fmla="*/ 9 h 153"/>
                    <a:gd name="T8" fmla="*/ 196 w 299"/>
                    <a:gd name="T9" fmla="*/ 11 h 153"/>
                    <a:gd name="T10" fmla="*/ 178 w 299"/>
                    <a:gd name="T11" fmla="*/ 15 h 153"/>
                    <a:gd name="T12" fmla="*/ 183 w 299"/>
                    <a:gd name="T13" fmla="*/ 29 h 153"/>
                    <a:gd name="T14" fmla="*/ 247 w 299"/>
                    <a:gd name="T15" fmla="*/ 29 h 153"/>
                    <a:gd name="T16" fmla="*/ 258 w 299"/>
                    <a:gd name="T17" fmla="*/ 39 h 153"/>
                    <a:gd name="T18" fmla="*/ 273 w 299"/>
                    <a:gd name="T19" fmla="*/ 45 h 153"/>
                    <a:gd name="T20" fmla="*/ 288 w 299"/>
                    <a:gd name="T21" fmla="*/ 59 h 153"/>
                    <a:gd name="T22" fmla="*/ 295 w 299"/>
                    <a:gd name="T23" fmla="*/ 74 h 153"/>
                    <a:gd name="T24" fmla="*/ 280 w 299"/>
                    <a:gd name="T25" fmla="*/ 108 h 153"/>
                    <a:gd name="T26" fmla="*/ 264 w 299"/>
                    <a:gd name="T27" fmla="*/ 140 h 153"/>
                    <a:gd name="T28" fmla="*/ 238 w 299"/>
                    <a:gd name="T29" fmla="*/ 122 h 153"/>
                    <a:gd name="T30" fmla="*/ 223 w 299"/>
                    <a:gd name="T31" fmla="*/ 110 h 153"/>
                    <a:gd name="T32" fmla="*/ 210 w 299"/>
                    <a:gd name="T33" fmla="*/ 107 h 153"/>
                    <a:gd name="T34" fmla="*/ 204 w 299"/>
                    <a:gd name="T35" fmla="*/ 116 h 153"/>
                    <a:gd name="T36" fmla="*/ 154 w 299"/>
                    <a:gd name="T37" fmla="*/ 111 h 153"/>
                    <a:gd name="T38" fmla="*/ 118 w 299"/>
                    <a:gd name="T39" fmla="*/ 105 h 153"/>
                    <a:gd name="T40" fmla="*/ 106 w 299"/>
                    <a:gd name="T41" fmla="*/ 114 h 153"/>
                    <a:gd name="T42" fmla="*/ 84 w 299"/>
                    <a:gd name="T43" fmla="*/ 134 h 153"/>
                    <a:gd name="T44" fmla="*/ 66 w 299"/>
                    <a:gd name="T45" fmla="*/ 146 h 153"/>
                    <a:gd name="T46" fmla="*/ 52 w 299"/>
                    <a:gd name="T47" fmla="*/ 140 h 153"/>
                    <a:gd name="T48" fmla="*/ 39 w 299"/>
                    <a:gd name="T49" fmla="*/ 119 h 153"/>
                    <a:gd name="T50" fmla="*/ 0 w 299"/>
                    <a:gd name="T51" fmla="*/ 131 h 153"/>
                    <a:gd name="T52" fmla="*/ 0 w 299"/>
                    <a:gd name="T53" fmla="*/ 153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9" h="153">
                      <a:moveTo>
                        <a:pt x="142" y="0"/>
                      </a:moveTo>
                      <a:cubicBezTo>
                        <a:pt x="156" y="2"/>
                        <a:pt x="170" y="0"/>
                        <a:pt x="184" y="3"/>
                      </a:cubicBezTo>
                      <a:cubicBezTo>
                        <a:pt x="186" y="3"/>
                        <a:pt x="185" y="7"/>
                        <a:pt x="187" y="8"/>
                      </a:cubicBezTo>
                      <a:cubicBezTo>
                        <a:pt x="188" y="9"/>
                        <a:pt x="190" y="9"/>
                        <a:pt x="192" y="9"/>
                      </a:cubicBezTo>
                      <a:cubicBezTo>
                        <a:pt x="193" y="10"/>
                        <a:pt x="196" y="10"/>
                        <a:pt x="196" y="11"/>
                      </a:cubicBezTo>
                      <a:cubicBezTo>
                        <a:pt x="196" y="17"/>
                        <a:pt x="184" y="15"/>
                        <a:pt x="178" y="15"/>
                      </a:cubicBezTo>
                      <a:cubicBezTo>
                        <a:pt x="177" y="22"/>
                        <a:pt x="173" y="31"/>
                        <a:pt x="183" y="29"/>
                      </a:cubicBezTo>
                      <a:cubicBezTo>
                        <a:pt x="200" y="16"/>
                        <a:pt x="226" y="28"/>
                        <a:pt x="247" y="29"/>
                      </a:cubicBezTo>
                      <a:cubicBezTo>
                        <a:pt x="250" y="36"/>
                        <a:pt x="250" y="38"/>
                        <a:pt x="258" y="39"/>
                      </a:cubicBezTo>
                      <a:cubicBezTo>
                        <a:pt x="263" y="43"/>
                        <a:pt x="267" y="44"/>
                        <a:pt x="273" y="45"/>
                      </a:cubicBezTo>
                      <a:cubicBezTo>
                        <a:pt x="277" y="52"/>
                        <a:pt x="280" y="56"/>
                        <a:pt x="288" y="59"/>
                      </a:cubicBezTo>
                      <a:cubicBezTo>
                        <a:pt x="289" y="67"/>
                        <a:pt x="294" y="66"/>
                        <a:pt x="295" y="74"/>
                      </a:cubicBezTo>
                      <a:cubicBezTo>
                        <a:pt x="294" y="92"/>
                        <a:pt x="299" y="105"/>
                        <a:pt x="280" y="108"/>
                      </a:cubicBezTo>
                      <a:cubicBezTo>
                        <a:pt x="267" y="115"/>
                        <a:pt x="278" y="133"/>
                        <a:pt x="264" y="140"/>
                      </a:cubicBezTo>
                      <a:cubicBezTo>
                        <a:pt x="254" y="136"/>
                        <a:pt x="247" y="128"/>
                        <a:pt x="238" y="122"/>
                      </a:cubicBezTo>
                      <a:cubicBezTo>
                        <a:pt x="234" y="115"/>
                        <a:pt x="231" y="112"/>
                        <a:pt x="223" y="110"/>
                      </a:cubicBezTo>
                      <a:cubicBezTo>
                        <a:pt x="218" y="107"/>
                        <a:pt x="216" y="104"/>
                        <a:pt x="210" y="107"/>
                      </a:cubicBezTo>
                      <a:cubicBezTo>
                        <a:pt x="208" y="110"/>
                        <a:pt x="208" y="116"/>
                        <a:pt x="204" y="116"/>
                      </a:cubicBezTo>
                      <a:cubicBezTo>
                        <a:pt x="195" y="117"/>
                        <a:pt x="162" y="112"/>
                        <a:pt x="154" y="111"/>
                      </a:cubicBezTo>
                      <a:cubicBezTo>
                        <a:pt x="144" y="98"/>
                        <a:pt x="140" y="104"/>
                        <a:pt x="118" y="105"/>
                      </a:cubicBezTo>
                      <a:cubicBezTo>
                        <a:pt x="113" y="109"/>
                        <a:pt x="109" y="108"/>
                        <a:pt x="106" y="114"/>
                      </a:cubicBezTo>
                      <a:cubicBezTo>
                        <a:pt x="104" y="128"/>
                        <a:pt x="97" y="130"/>
                        <a:pt x="84" y="134"/>
                      </a:cubicBezTo>
                      <a:cubicBezTo>
                        <a:pt x="78" y="138"/>
                        <a:pt x="73" y="143"/>
                        <a:pt x="66" y="146"/>
                      </a:cubicBezTo>
                      <a:cubicBezTo>
                        <a:pt x="61" y="144"/>
                        <a:pt x="58" y="141"/>
                        <a:pt x="52" y="140"/>
                      </a:cubicBezTo>
                      <a:cubicBezTo>
                        <a:pt x="50" y="132"/>
                        <a:pt x="46" y="124"/>
                        <a:pt x="39" y="119"/>
                      </a:cubicBezTo>
                      <a:cubicBezTo>
                        <a:pt x="19" y="120"/>
                        <a:pt x="10" y="115"/>
                        <a:pt x="0" y="131"/>
                      </a:cubicBezTo>
                      <a:cubicBezTo>
                        <a:pt x="1" y="139"/>
                        <a:pt x="0" y="145"/>
                        <a:pt x="0" y="153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35"/>
                <p:cNvSpPr>
                  <a:spLocks/>
                </p:cNvSpPr>
                <p:nvPr/>
              </p:nvSpPr>
              <p:spPr bwMode="auto">
                <a:xfrm>
                  <a:off x="3721" y="1364"/>
                  <a:ext cx="167" cy="77"/>
                </a:xfrm>
                <a:custGeom>
                  <a:avLst/>
                  <a:gdLst>
                    <a:gd name="T0" fmla="*/ 76 w 167"/>
                    <a:gd name="T1" fmla="*/ 1 h 77"/>
                    <a:gd name="T2" fmla="*/ 34 w 167"/>
                    <a:gd name="T3" fmla="*/ 4 h 77"/>
                    <a:gd name="T4" fmla="*/ 20 w 167"/>
                    <a:gd name="T5" fmla="*/ 7 h 77"/>
                    <a:gd name="T6" fmla="*/ 4 w 167"/>
                    <a:gd name="T7" fmla="*/ 16 h 77"/>
                    <a:gd name="T8" fmla="*/ 32 w 167"/>
                    <a:gd name="T9" fmla="*/ 67 h 77"/>
                    <a:gd name="T10" fmla="*/ 137 w 167"/>
                    <a:gd name="T11" fmla="*/ 72 h 77"/>
                    <a:gd name="T12" fmla="*/ 155 w 167"/>
                    <a:gd name="T13" fmla="*/ 73 h 77"/>
                    <a:gd name="T14" fmla="*/ 161 w 167"/>
                    <a:gd name="T15" fmla="*/ 58 h 77"/>
                    <a:gd name="T16" fmla="*/ 116 w 167"/>
                    <a:gd name="T17" fmla="*/ 7 h 77"/>
                    <a:gd name="T18" fmla="*/ 76 w 167"/>
                    <a:gd name="T19" fmla="*/ 1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7" h="77">
                      <a:moveTo>
                        <a:pt x="76" y="1"/>
                      </a:moveTo>
                      <a:cubicBezTo>
                        <a:pt x="59" y="8"/>
                        <a:pt x="79" y="0"/>
                        <a:pt x="34" y="4"/>
                      </a:cubicBezTo>
                      <a:cubicBezTo>
                        <a:pt x="29" y="4"/>
                        <a:pt x="20" y="7"/>
                        <a:pt x="20" y="7"/>
                      </a:cubicBezTo>
                      <a:cubicBezTo>
                        <a:pt x="11" y="11"/>
                        <a:pt x="0" y="3"/>
                        <a:pt x="4" y="16"/>
                      </a:cubicBezTo>
                      <a:cubicBezTo>
                        <a:pt x="5" y="44"/>
                        <a:pt x="0" y="65"/>
                        <a:pt x="32" y="67"/>
                      </a:cubicBezTo>
                      <a:cubicBezTo>
                        <a:pt x="56" y="77"/>
                        <a:pt x="107" y="70"/>
                        <a:pt x="137" y="72"/>
                      </a:cubicBezTo>
                      <a:cubicBezTo>
                        <a:pt x="144" y="73"/>
                        <a:pt x="148" y="75"/>
                        <a:pt x="155" y="73"/>
                      </a:cubicBezTo>
                      <a:cubicBezTo>
                        <a:pt x="159" y="68"/>
                        <a:pt x="160" y="64"/>
                        <a:pt x="161" y="58"/>
                      </a:cubicBezTo>
                      <a:cubicBezTo>
                        <a:pt x="160" y="1"/>
                        <a:pt x="167" y="10"/>
                        <a:pt x="116" y="7"/>
                      </a:cubicBezTo>
                      <a:cubicBezTo>
                        <a:pt x="105" y="5"/>
                        <a:pt x="64" y="9"/>
                        <a:pt x="76" y="1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36"/>
                <p:cNvSpPr>
                  <a:spLocks/>
                </p:cNvSpPr>
                <p:nvPr/>
              </p:nvSpPr>
              <p:spPr bwMode="auto">
                <a:xfrm>
                  <a:off x="3692" y="2244"/>
                  <a:ext cx="653" cy="81"/>
                </a:xfrm>
                <a:custGeom>
                  <a:avLst/>
                  <a:gdLst>
                    <a:gd name="T0" fmla="*/ 0 w 653"/>
                    <a:gd name="T1" fmla="*/ 11 h 81"/>
                    <a:gd name="T2" fmla="*/ 36 w 653"/>
                    <a:gd name="T3" fmla="*/ 9 h 81"/>
                    <a:gd name="T4" fmla="*/ 129 w 653"/>
                    <a:gd name="T5" fmla="*/ 17 h 81"/>
                    <a:gd name="T6" fmla="*/ 147 w 653"/>
                    <a:gd name="T7" fmla="*/ 18 h 81"/>
                    <a:gd name="T8" fmla="*/ 162 w 653"/>
                    <a:gd name="T9" fmla="*/ 33 h 81"/>
                    <a:gd name="T10" fmla="*/ 183 w 653"/>
                    <a:gd name="T11" fmla="*/ 51 h 81"/>
                    <a:gd name="T12" fmla="*/ 187 w 653"/>
                    <a:gd name="T13" fmla="*/ 53 h 81"/>
                    <a:gd name="T14" fmla="*/ 189 w 653"/>
                    <a:gd name="T15" fmla="*/ 57 h 81"/>
                    <a:gd name="T16" fmla="*/ 243 w 653"/>
                    <a:gd name="T17" fmla="*/ 59 h 81"/>
                    <a:gd name="T18" fmla="*/ 297 w 653"/>
                    <a:gd name="T19" fmla="*/ 66 h 81"/>
                    <a:gd name="T20" fmla="*/ 310 w 653"/>
                    <a:gd name="T21" fmla="*/ 60 h 81"/>
                    <a:gd name="T22" fmla="*/ 330 w 653"/>
                    <a:gd name="T23" fmla="*/ 42 h 81"/>
                    <a:gd name="T24" fmla="*/ 325 w 653"/>
                    <a:gd name="T25" fmla="*/ 18 h 81"/>
                    <a:gd name="T26" fmla="*/ 345 w 653"/>
                    <a:gd name="T27" fmla="*/ 3 h 81"/>
                    <a:gd name="T28" fmla="*/ 456 w 653"/>
                    <a:gd name="T29" fmla="*/ 6 h 81"/>
                    <a:gd name="T30" fmla="*/ 570 w 653"/>
                    <a:gd name="T31" fmla="*/ 14 h 81"/>
                    <a:gd name="T32" fmla="*/ 552 w 653"/>
                    <a:gd name="T33" fmla="*/ 21 h 81"/>
                    <a:gd name="T34" fmla="*/ 547 w 653"/>
                    <a:gd name="T35" fmla="*/ 2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53" h="81">
                      <a:moveTo>
                        <a:pt x="0" y="11"/>
                      </a:moveTo>
                      <a:cubicBezTo>
                        <a:pt x="14" y="9"/>
                        <a:pt x="23" y="8"/>
                        <a:pt x="36" y="9"/>
                      </a:cubicBezTo>
                      <a:cubicBezTo>
                        <a:pt x="67" y="24"/>
                        <a:pt x="80" y="16"/>
                        <a:pt x="129" y="17"/>
                      </a:cubicBezTo>
                      <a:cubicBezTo>
                        <a:pt x="135" y="17"/>
                        <a:pt x="141" y="16"/>
                        <a:pt x="147" y="18"/>
                      </a:cubicBezTo>
                      <a:cubicBezTo>
                        <a:pt x="148" y="18"/>
                        <a:pt x="149" y="31"/>
                        <a:pt x="162" y="33"/>
                      </a:cubicBezTo>
                      <a:cubicBezTo>
                        <a:pt x="170" y="39"/>
                        <a:pt x="172" y="49"/>
                        <a:pt x="183" y="51"/>
                      </a:cubicBezTo>
                      <a:cubicBezTo>
                        <a:pt x="184" y="52"/>
                        <a:pt x="186" y="52"/>
                        <a:pt x="187" y="53"/>
                      </a:cubicBezTo>
                      <a:cubicBezTo>
                        <a:pt x="188" y="54"/>
                        <a:pt x="188" y="57"/>
                        <a:pt x="189" y="57"/>
                      </a:cubicBezTo>
                      <a:cubicBezTo>
                        <a:pt x="207" y="59"/>
                        <a:pt x="225" y="58"/>
                        <a:pt x="243" y="59"/>
                      </a:cubicBezTo>
                      <a:cubicBezTo>
                        <a:pt x="247" y="81"/>
                        <a:pt x="284" y="67"/>
                        <a:pt x="297" y="66"/>
                      </a:cubicBezTo>
                      <a:cubicBezTo>
                        <a:pt x="301" y="63"/>
                        <a:pt x="305" y="62"/>
                        <a:pt x="310" y="60"/>
                      </a:cubicBezTo>
                      <a:cubicBezTo>
                        <a:pt x="315" y="53"/>
                        <a:pt x="322" y="47"/>
                        <a:pt x="330" y="42"/>
                      </a:cubicBezTo>
                      <a:cubicBezTo>
                        <a:pt x="337" y="33"/>
                        <a:pt x="336" y="22"/>
                        <a:pt x="325" y="18"/>
                      </a:cubicBezTo>
                      <a:cubicBezTo>
                        <a:pt x="322" y="2"/>
                        <a:pt x="324" y="5"/>
                        <a:pt x="345" y="3"/>
                      </a:cubicBezTo>
                      <a:cubicBezTo>
                        <a:pt x="373" y="0"/>
                        <a:pt x="419" y="4"/>
                        <a:pt x="456" y="6"/>
                      </a:cubicBezTo>
                      <a:cubicBezTo>
                        <a:pt x="508" y="6"/>
                        <a:pt x="653" y="6"/>
                        <a:pt x="570" y="14"/>
                      </a:cubicBezTo>
                      <a:cubicBezTo>
                        <a:pt x="562" y="19"/>
                        <a:pt x="561" y="20"/>
                        <a:pt x="552" y="21"/>
                      </a:cubicBezTo>
                      <a:cubicBezTo>
                        <a:pt x="550" y="22"/>
                        <a:pt x="547" y="24"/>
                        <a:pt x="547" y="2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37"/>
                <p:cNvSpPr>
                  <a:spLocks/>
                </p:cNvSpPr>
                <p:nvPr/>
              </p:nvSpPr>
              <p:spPr bwMode="auto">
                <a:xfrm>
                  <a:off x="4212" y="2267"/>
                  <a:ext cx="1053" cy="576"/>
                </a:xfrm>
                <a:custGeom>
                  <a:avLst/>
                  <a:gdLst>
                    <a:gd name="T0" fmla="*/ 30 w 1053"/>
                    <a:gd name="T1" fmla="*/ 0 h 576"/>
                    <a:gd name="T2" fmla="*/ 12 w 1053"/>
                    <a:gd name="T3" fmla="*/ 12 h 576"/>
                    <a:gd name="T4" fmla="*/ 27 w 1053"/>
                    <a:gd name="T5" fmla="*/ 43 h 576"/>
                    <a:gd name="T6" fmla="*/ 45 w 1053"/>
                    <a:gd name="T7" fmla="*/ 60 h 576"/>
                    <a:gd name="T8" fmla="*/ 108 w 1053"/>
                    <a:gd name="T9" fmla="*/ 64 h 576"/>
                    <a:gd name="T10" fmla="*/ 129 w 1053"/>
                    <a:gd name="T11" fmla="*/ 69 h 576"/>
                    <a:gd name="T12" fmla="*/ 152 w 1053"/>
                    <a:gd name="T13" fmla="*/ 85 h 576"/>
                    <a:gd name="T14" fmla="*/ 182 w 1053"/>
                    <a:gd name="T15" fmla="*/ 97 h 576"/>
                    <a:gd name="T16" fmla="*/ 215 w 1053"/>
                    <a:gd name="T17" fmla="*/ 108 h 576"/>
                    <a:gd name="T18" fmla="*/ 233 w 1053"/>
                    <a:gd name="T19" fmla="*/ 129 h 576"/>
                    <a:gd name="T20" fmla="*/ 242 w 1053"/>
                    <a:gd name="T21" fmla="*/ 148 h 576"/>
                    <a:gd name="T22" fmla="*/ 272 w 1053"/>
                    <a:gd name="T23" fmla="*/ 193 h 576"/>
                    <a:gd name="T24" fmla="*/ 294 w 1053"/>
                    <a:gd name="T25" fmla="*/ 216 h 576"/>
                    <a:gd name="T26" fmla="*/ 335 w 1053"/>
                    <a:gd name="T27" fmla="*/ 217 h 576"/>
                    <a:gd name="T28" fmla="*/ 360 w 1053"/>
                    <a:gd name="T29" fmla="*/ 222 h 576"/>
                    <a:gd name="T30" fmla="*/ 371 w 1053"/>
                    <a:gd name="T31" fmla="*/ 234 h 576"/>
                    <a:gd name="T32" fmla="*/ 389 w 1053"/>
                    <a:gd name="T33" fmla="*/ 270 h 576"/>
                    <a:gd name="T34" fmla="*/ 438 w 1053"/>
                    <a:gd name="T35" fmla="*/ 319 h 576"/>
                    <a:gd name="T36" fmla="*/ 446 w 1053"/>
                    <a:gd name="T37" fmla="*/ 337 h 576"/>
                    <a:gd name="T38" fmla="*/ 455 w 1053"/>
                    <a:gd name="T39" fmla="*/ 351 h 576"/>
                    <a:gd name="T40" fmla="*/ 470 w 1053"/>
                    <a:gd name="T41" fmla="*/ 394 h 576"/>
                    <a:gd name="T42" fmla="*/ 491 w 1053"/>
                    <a:gd name="T43" fmla="*/ 408 h 576"/>
                    <a:gd name="T44" fmla="*/ 513 w 1053"/>
                    <a:gd name="T45" fmla="*/ 430 h 576"/>
                    <a:gd name="T46" fmla="*/ 528 w 1053"/>
                    <a:gd name="T47" fmla="*/ 433 h 576"/>
                    <a:gd name="T48" fmla="*/ 537 w 1053"/>
                    <a:gd name="T49" fmla="*/ 447 h 576"/>
                    <a:gd name="T50" fmla="*/ 555 w 1053"/>
                    <a:gd name="T51" fmla="*/ 451 h 576"/>
                    <a:gd name="T52" fmla="*/ 569 w 1053"/>
                    <a:gd name="T53" fmla="*/ 457 h 576"/>
                    <a:gd name="T54" fmla="*/ 602 w 1053"/>
                    <a:gd name="T55" fmla="*/ 481 h 576"/>
                    <a:gd name="T56" fmla="*/ 614 w 1053"/>
                    <a:gd name="T57" fmla="*/ 492 h 576"/>
                    <a:gd name="T58" fmla="*/ 621 w 1053"/>
                    <a:gd name="T59" fmla="*/ 498 h 576"/>
                    <a:gd name="T60" fmla="*/ 692 w 1053"/>
                    <a:gd name="T61" fmla="*/ 507 h 576"/>
                    <a:gd name="T62" fmla="*/ 722 w 1053"/>
                    <a:gd name="T63" fmla="*/ 501 h 576"/>
                    <a:gd name="T64" fmla="*/ 735 w 1053"/>
                    <a:gd name="T65" fmla="*/ 492 h 576"/>
                    <a:gd name="T66" fmla="*/ 750 w 1053"/>
                    <a:gd name="T67" fmla="*/ 484 h 576"/>
                    <a:gd name="T68" fmla="*/ 761 w 1053"/>
                    <a:gd name="T69" fmla="*/ 474 h 576"/>
                    <a:gd name="T70" fmla="*/ 825 w 1053"/>
                    <a:gd name="T71" fmla="*/ 474 h 576"/>
                    <a:gd name="T72" fmla="*/ 839 w 1053"/>
                    <a:gd name="T73" fmla="*/ 481 h 576"/>
                    <a:gd name="T74" fmla="*/ 884 w 1053"/>
                    <a:gd name="T75" fmla="*/ 493 h 576"/>
                    <a:gd name="T76" fmla="*/ 923 w 1053"/>
                    <a:gd name="T77" fmla="*/ 502 h 576"/>
                    <a:gd name="T78" fmla="*/ 950 w 1053"/>
                    <a:gd name="T79" fmla="*/ 520 h 576"/>
                    <a:gd name="T80" fmla="*/ 989 w 1053"/>
                    <a:gd name="T81" fmla="*/ 541 h 576"/>
                    <a:gd name="T82" fmla="*/ 1025 w 1053"/>
                    <a:gd name="T83" fmla="*/ 546 h 576"/>
                    <a:gd name="T84" fmla="*/ 1046 w 1053"/>
                    <a:gd name="T85" fmla="*/ 570 h 576"/>
                    <a:gd name="T86" fmla="*/ 1053 w 1053"/>
                    <a:gd name="T87" fmla="*/ 576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053" h="576">
                      <a:moveTo>
                        <a:pt x="30" y="0"/>
                      </a:moveTo>
                      <a:cubicBezTo>
                        <a:pt x="26" y="5"/>
                        <a:pt x="18" y="10"/>
                        <a:pt x="12" y="12"/>
                      </a:cubicBezTo>
                      <a:cubicBezTo>
                        <a:pt x="0" y="28"/>
                        <a:pt x="10" y="41"/>
                        <a:pt x="27" y="43"/>
                      </a:cubicBezTo>
                      <a:cubicBezTo>
                        <a:pt x="34" y="47"/>
                        <a:pt x="38" y="57"/>
                        <a:pt x="45" y="60"/>
                      </a:cubicBezTo>
                      <a:cubicBezTo>
                        <a:pt x="62" y="68"/>
                        <a:pt x="88" y="63"/>
                        <a:pt x="108" y="64"/>
                      </a:cubicBezTo>
                      <a:cubicBezTo>
                        <a:pt x="126" y="67"/>
                        <a:pt x="120" y="64"/>
                        <a:pt x="129" y="69"/>
                      </a:cubicBezTo>
                      <a:cubicBezTo>
                        <a:pt x="135" y="81"/>
                        <a:pt x="137" y="83"/>
                        <a:pt x="152" y="85"/>
                      </a:cubicBezTo>
                      <a:cubicBezTo>
                        <a:pt x="161" y="89"/>
                        <a:pt x="172" y="95"/>
                        <a:pt x="182" y="97"/>
                      </a:cubicBezTo>
                      <a:cubicBezTo>
                        <a:pt x="193" y="102"/>
                        <a:pt x="204" y="105"/>
                        <a:pt x="215" y="108"/>
                      </a:cubicBezTo>
                      <a:cubicBezTo>
                        <a:pt x="219" y="117"/>
                        <a:pt x="224" y="125"/>
                        <a:pt x="233" y="129"/>
                      </a:cubicBezTo>
                      <a:cubicBezTo>
                        <a:pt x="240" y="136"/>
                        <a:pt x="239" y="139"/>
                        <a:pt x="242" y="148"/>
                      </a:cubicBezTo>
                      <a:cubicBezTo>
                        <a:pt x="247" y="163"/>
                        <a:pt x="263" y="180"/>
                        <a:pt x="272" y="193"/>
                      </a:cubicBezTo>
                      <a:cubicBezTo>
                        <a:pt x="277" y="200"/>
                        <a:pt x="284" y="215"/>
                        <a:pt x="294" y="216"/>
                      </a:cubicBezTo>
                      <a:cubicBezTo>
                        <a:pt x="308" y="217"/>
                        <a:pt x="321" y="217"/>
                        <a:pt x="335" y="217"/>
                      </a:cubicBezTo>
                      <a:cubicBezTo>
                        <a:pt x="343" y="221"/>
                        <a:pt x="351" y="221"/>
                        <a:pt x="360" y="222"/>
                      </a:cubicBezTo>
                      <a:cubicBezTo>
                        <a:pt x="364" y="227"/>
                        <a:pt x="368" y="229"/>
                        <a:pt x="371" y="234"/>
                      </a:cubicBezTo>
                      <a:cubicBezTo>
                        <a:pt x="373" y="248"/>
                        <a:pt x="382" y="258"/>
                        <a:pt x="389" y="270"/>
                      </a:cubicBezTo>
                      <a:cubicBezTo>
                        <a:pt x="390" y="323"/>
                        <a:pt x="379" y="318"/>
                        <a:pt x="438" y="319"/>
                      </a:cubicBezTo>
                      <a:cubicBezTo>
                        <a:pt x="440" y="326"/>
                        <a:pt x="442" y="331"/>
                        <a:pt x="446" y="337"/>
                      </a:cubicBezTo>
                      <a:cubicBezTo>
                        <a:pt x="447" y="344"/>
                        <a:pt x="450" y="346"/>
                        <a:pt x="455" y="351"/>
                      </a:cubicBezTo>
                      <a:cubicBezTo>
                        <a:pt x="458" y="368"/>
                        <a:pt x="459" y="380"/>
                        <a:pt x="470" y="394"/>
                      </a:cubicBezTo>
                      <a:cubicBezTo>
                        <a:pt x="471" y="401"/>
                        <a:pt x="484" y="403"/>
                        <a:pt x="491" y="408"/>
                      </a:cubicBezTo>
                      <a:cubicBezTo>
                        <a:pt x="501" y="416"/>
                        <a:pt x="498" y="428"/>
                        <a:pt x="513" y="430"/>
                      </a:cubicBezTo>
                      <a:cubicBezTo>
                        <a:pt x="518" y="432"/>
                        <a:pt x="523" y="431"/>
                        <a:pt x="528" y="433"/>
                      </a:cubicBezTo>
                      <a:cubicBezTo>
                        <a:pt x="531" y="434"/>
                        <a:pt x="534" y="444"/>
                        <a:pt x="537" y="447"/>
                      </a:cubicBezTo>
                      <a:cubicBezTo>
                        <a:pt x="542" y="452"/>
                        <a:pt x="549" y="451"/>
                        <a:pt x="555" y="451"/>
                      </a:cubicBezTo>
                      <a:cubicBezTo>
                        <a:pt x="560" y="454"/>
                        <a:pt x="563" y="456"/>
                        <a:pt x="569" y="457"/>
                      </a:cubicBezTo>
                      <a:cubicBezTo>
                        <a:pt x="584" y="465"/>
                        <a:pt x="583" y="479"/>
                        <a:pt x="602" y="481"/>
                      </a:cubicBezTo>
                      <a:cubicBezTo>
                        <a:pt x="607" y="485"/>
                        <a:pt x="609" y="489"/>
                        <a:pt x="614" y="492"/>
                      </a:cubicBezTo>
                      <a:cubicBezTo>
                        <a:pt x="616" y="494"/>
                        <a:pt x="621" y="498"/>
                        <a:pt x="621" y="498"/>
                      </a:cubicBezTo>
                      <a:cubicBezTo>
                        <a:pt x="634" y="500"/>
                        <a:pt x="675" y="507"/>
                        <a:pt x="692" y="507"/>
                      </a:cubicBezTo>
                      <a:cubicBezTo>
                        <a:pt x="704" y="509"/>
                        <a:pt x="712" y="507"/>
                        <a:pt x="722" y="501"/>
                      </a:cubicBezTo>
                      <a:cubicBezTo>
                        <a:pt x="726" y="494"/>
                        <a:pt x="729" y="496"/>
                        <a:pt x="735" y="492"/>
                      </a:cubicBezTo>
                      <a:cubicBezTo>
                        <a:pt x="739" y="485"/>
                        <a:pt x="743" y="487"/>
                        <a:pt x="750" y="484"/>
                      </a:cubicBezTo>
                      <a:cubicBezTo>
                        <a:pt x="755" y="478"/>
                        <a:pt x="753" y="475"/>
                        <a:pt x="761" y="474"/>
                      </a:cubicBezTo>
                      <a:cubicBezTo>
                        <a:pt x="775" y="464"/>
                        <a:pt x="809" y="473"/>
                        <a:pt x="825" y="474"/>
                      </a:cubicBezTo>
                      <a:cubicBezTo>
                        <a:pt x="829" y="480"/>
                        <a:pt x="832" y="480"/>
                        <a:pt x="839" y="481"/>
                      </a:cubicBezTo>
                      <a:cubicBezTo>
                        <a:pt x="854" y="488"/>
                        <a:pt x="867" y="492"/>
                        <a:pt x="884" y="493"/>
                      </a:cubicBezTo>
                      <a:cubicBezTo>
                        <a:pt x="898" y="495"/>
                        <a:pt x="910" y="499"/>
                        <a:pt x="923" y="502"/>
                      </a:cubicBezTo>
                      <a:cubicBezTo>
                        <a:pt x="931" y="508"/>
                        <a:pt x="940" y="518"/>
                        <a:pt x="950" y="520"/>
                      </a:cubicBezTo>
                      <a:cubicBezTo>
                        <a:pt x="960" y="528"/>
                        <a:pt x="976" y="538"/>
                        <a:pt x="989" y="541"/>
                      </a:cubicBezTo>
                      <a:cubicBezTo>
                        <a:pt x="1000" y="547"/>
                        <a:pt x="1013" y="545"/>
                        <a:pt x="1025" y="546"/>
                      </a:cubicBezTo>
                      <a:cubicBezTo>
                        <a:pt x="1035" y="551"/>
                        <a:pt x="1032" y="561"/>
                        <a:pt x="1046" y="570"/>
                      </a:cubicBezTo>
                      <a:cubicBezTo>
                        <a:pt x="1048" y="572"/>
                        <a:pt x="1052" y="575"/>
                        <a:pt x="1053" y="576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38"/>
                <p:cNvSpPr>
                  <a:spLocks/>
                </p:cNvSpPr>
                <p:nvPr/>
              </p:nvSpPr>
              <p:spPr bwMode="auto">
                <a:xfrm>
                  <a:off x="5264" y="2841"/>
                  <a:ext cx="487" cy="710"/>
                </a:xfrm>
                <a:custGeom>
                  <a:avLst/>
                  <a:gdLst>
                    <a:gd name="T0" fmla="*/ 0 w 487"/>
                    <a:gd name="T1" fmla="*/ 0 h 710"/>
                    <a:gd name="T2" fmla="*/ 42 w 487"/>
                    <a:gd name="T3" fmla="*/ 24 h 710"/>
                    <a:gd name="T4" fmla="*/ 54 w 487"/>
                    <a:gd name="T5" fmla="*/ 33 h 710"/>
                    <a:gd name="T6" fmla="*/ 64 w 487"/>
                    <a:gd name="T7" fmla="*/ 44 h 710"/>
                    <a:gd name="T8" fmla="*/ 99 w 487"/>
                    <a:gd name="T9" fmla="*/ 56 h 710"/>
                    <a:gd name="T10" fmla="*/ 144 w 487"/>
                    <a:gd name="T11" fmla="*/ 89 h 710"/>
                    <a:gd name="T12" fmla="*/ 157 w 487"/>
                    <a:gd name="T13" fmla="*/ 99 h 710"/>
                    <a:gd name="T14" fmla="*/ 177 w 487"/>
                    <a:gd name="T15" fmla="*/ 126 h 710"/>
                    <a:gd name="T16" fmla="*/ 198 w 487"/>
                    <a:gd name="T17" fmla="*/ 143 h 710"/>
                    <a:gd name="T18" fmla="*/ 208 w 487"/>
                    <a:gd name="T19" fmla="*/ 183 h 710"/>
                    <a:gd name="T20" fmla="*/ 199 w 487"/>
                    <a:gd name="T21" fmla="*/ 189 h 710"/>
                    <a:gd name="T22" fmla="*/ 207 w 487"/>
                    <a:gd name="T23" fmla="*/ 240 h 710"/>
                    <a:gd name="T24" fmla="*/ 216 w 487"/>
                    <a:gd name="T25" fmla="*/ 255 h 710"/>
                    <a:gd name="T26" fmla="*/ 229 w 487"/>
                    <a:gd name="T27" fmla="*/ 269 h 710"/>
                    <a:gd name="T28" fmla="*/ 234 w 487"/>
                    <a:gd name="T29" fmla="*/ 282 h 710"/>
                    <a:gd name="T30" fmla="*/ 244 w 487"/>
                    <a:gd name="T31" fmla="*/ 294 h 710"/>
                    <a:gd name="T32" fmla="*/ 262 w 487"/>
                    <a:gd name="T33" fmla="*/ 320 h 710"/>
                    <a:gd name="T34" fmla="*/ 288 w 487"/>
                    <a:gd name="T35" fmla="*/ 347 h 710"/>
                    <a:gd name="T36" fmla="*/ 321 w 487"/>
                    <a:gd name="T37" fmla="*/ 339 h 710"/>
                    <a:gd name="T38" fmla="*/ 330 w 487"/>
                    <a:gd name="T39" fmla="*/ 342 h 710"/>
                    <a:gd name="T40" fmla="*/ 331 w 487"/>
                    <a:gd name="T41" fmla="*/ 347 h 710"/>
                    <a:gd name="T42" fmla="*/ 333 w 487"/>
                    <a:gd name="T43" fmla="*/ 351 h 710"/>
                    <a:gd name="T44" fmla="*/ 345 w 487"/>
                    <a:gd name="T45" fmla="*/ 359 h 710"/>
                    <a:gd name="T46" fmla="*/ 360 w 487"/>
                    <a:gd name="T47" fmla="*/ 375 h 710"/>
                    <a:gd name="T48" fmla="*/ 372 w 487"/>
                    <a:gd name="T49" fmla="*/ 375 h 710"/>
                    <a:gd name="T50" fmla="*/ 387 w 487"/>
                    <a:gd name="T51" fmla="*/ 398 h 710"/>
                    <a:gd name="T52" fmla="*/ 393 w 487"/>
                    <a:gd name="T53" fmla="*/ 431 h 710"/>
                    <a:gd name="T54" fmla="*/ 405 w 487"/>
                    <a:gd name="T55" fmla="*/ 437 h 710"/>
                    <a:gd name="T56" fmla="*/ 411 w 487"/>
                    <a:gd name="T57" fmla="*/ 444 h 710"/>
                    <a:gd name="T58" fmla="*/ 448 w 487"/>
                    <a:gd name="T59" fmla="*/ 519 h 710"/>
                    <a:gd name="T60" fmla="*/ 445 w 487"/>
                    <a:gd name="T61" fmla="*/ 512 h 710"/>
                    <a:gd name="T62" fmla="*/ 453 w 487"/>
                    <a:gd name="T63" fmla="*/ 521 h 710"/>
                    <a:gd name="T64" fmla="*/ 462 w 487"/>
                    <a:gd name="T65" fmla="*/ 551 h 710"/>
                    <a:gd name="T66" fmla="*/ 471 w 487"/>
                    <a:gd name="T67" fmla="*/ 584 h 710"/>
                    <a:gd name="T68" fmla="*/ 480 w 487"/>
                    <a:gd name="T69" fmla="*/ 597 h 710"/>
                    <a:gd name="T70" fmla="*/ 487 w 487"/>
                    <a:gd name="T71" fmla="*/ 710 h 7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87" h="710">
                      <a:moveTo>
                        <a:pt x="0" y="0"/>
                      </a:moveTo>
                      <a:cubicBezTo>
                        <a:pt x="16" y="5"/>
                        <a:pt x="26" y="21"/>
                        <a:pt x="42" y="24"/>
                      </a:cubicBezTo>
                      <a:cubicBezTo>
                        <a:pt x="46" y="30"/>
                        <a:pt x="47" y="32"/>
                        <a:pt x="54" y="33"/>
                      </a:cubicBezTo>
                      <a:cubicBezTo>
                        <a:pt x="60" y="36"/>
                        <a:pt x="59" y="40"/>
                        <a:pt x="64" y="44"/>
                      </a:cubicBezTo>
                      <a:cubicBezTo>
                        <a:pt x="71" y="59"/>
                        <a:pt x="82" y="55"/>
                        <a:pt x="99" y="56"/>
                      </a:cubicBezTo>
                      <a:cubicBezTo>
                        <a:pt x="104" y="88"/>
                        <a:pt x="118" y="80"/>
                        <a:pt x="144" y="89"/>
                      </a:cubicBezTo>
                      <a:cubicBezTo>
                        <a:pt x="145" y="98"/>
                        <a:pt x="148" y="98"/>
                        <a:pt x="157" y="99"/>
                      </a:cubicBezTo>
                      <a:cubicBezTo>
                        <a:pt x="161" y="109"/>
                        <a:pt x="170" y="117"/>
                        <a:pt x="177" y="126"/>
                      </a:cubicBezTo>
                      <a:cubicBezTo>
                        <a:pt x="179" y="137"/>
                        <a:pt x="198" y="140"/>
                        <a:pt x="198" y="143"/>
                      </a:cubicBezTo>
                      <a:cubicBezTo>
                        <a:pt x="201" y="156"/>
                        <a:pt x="208" y="169"/>
                        <a:pt x="208" y="183"/>
                      </a:cubicBezTo>
                      <a:cubicBezTo>
                        <a:pt x="208" y="187"/>
                        <a:pt x="200" y="185"/>
                        <a:pt x="199" y="189"/>
                      </a:cubicBezTo>
                      <a:cubicBezTo>
                        <a:pt x="197" y="196"/>
                        <a:pt x="201" y="232"/>
                        <a:pt x="207" y="240"/>
                      </a:cubicBezTo>
                      <a:cubicBezTo>
                        <a:pt x="208" y="249"/>
                        <a:pt x="208" y="250"/>
                        <a:pt x="216" y="255"/>
                      </a:cubicBezTo>
                      <a:cubicBezTo>
                        <a:pt x="218" y="264"/>
                        <a:pt x="222" y="264"/>
                        <a:pt x="229" y="269"/>
                      </a:cubicBezTo>
                      <a:cubicBezTo>
                        <a:pt x="231" y="273"/>
                        <a:pt x="232" y="278"/>
                        <a:pt x="234" y="282"/>
                      </a:cubicBezTo>
                      <a:cubicBezTo>
                        <a:pt x="235" y="290"/>
                        <a:pt x="238" y="288"/>
                        <a:pt x="244" y="294"/>
                      </a:cubicBezTo>
                      <a:cubicBezTo>
                        <a:pt x="248" y="304"/>
                        <a:pt x="256" y="311"/>
                        <a:pt x="262" y="320"/>
                      </a:cubicBezTo>
                      <a:cubicBezTo>
                        <a:pt x="266" y="343"/>
                        <a:pt x="268" y="340"/>
                        <a:pt x="288" y="347"/>
                      </a:cubicBezTo>
                      <a:cubicBezTo>
                        <a:pt x="305" y="345"/>
                        <a:pt x="308" y="344"/>
                        <a:pt x="321" y="339"/>
                      </a:cubicBezTo>
                      <a:cubicBezTo>
                        <a:pt x="324" y="340"/>
                        <a:pt x="328" y="340"/>
                        <a:pt x="330" y="342"/>
                      </a:cubicBezTo>
                      <a:cubicBezTo>
                        <a:pt x="331" y="343"/>
                        <a:pt x="330" y="345"/>
                        <a:pt x="331" y="347"/>
                      </a:cubicBezTo>
                      <a:cubicBezTo>
                        <a:pt x="331" y="348"/>
                        <a:pt x="332" y="350"/>
                        <a:pt x="333" y="351"/>
                      </a:cubicBezTo>
                      <a:cubicBezTo>
                        <a:pt x="337" y="354"/>
                        <a:pt x="341" y="356"/>
                        <a:pt x="345" y="359"/>
                      </a:cubicBezTo>
                      <a:cubicBezTo>
                        <a:pt x="346" y="369"/>
                        <a:pt x="350" y="373"/>
                        <a:pt x="360" y="375"/>
                      </a:cubicBezTo>
                      <a:cubicBezTo>
                        <a:pt x="365" y="371"/>
                        <a:pt x="368" y="369"/>
                        <a:pt x="372" y="375"/>
                      </a:cubicBezTo>
                      <a:cubicBezTo>
                        <a:pt x="374" y="386"/>
                        <a:pt x="380" y="391"/>
                        <a:pt x="387" y="398"/>
                      </a:cubicBezTo>
                      <a:cubicBezTo>
                        <a:pt x="389" y="409"/>
                        <a:pt x="387" y="421"/>
                        <a:pt x="393" y="431"/>
                      </a:cubicBezTo>
                      <a:cubicBezTo>
                        <a:pt x="399" y="428"/>
                        <a:pt x="399" y="433"/>
                        <a:pt x="405" y="437"/>
                      </a:cubicBezTo>
                      <a:cubicBezTo>
                        <a:pt x="409" y="442"/>
                        <a:pt x="407" y="440"/>
                        <a:pt x="411" y="444"/>
                      </a:cubicBezTo>
                      <a:cubicBezTo>
                        <a:pt x="423" y="469"/>
                        <a:pt x="436" y="494"/>
                        <a:pt x="448" y="519"/>
                      </a:cubicBezTo>
                      <a:cubicBezTo>
                        <a:pt x="449" y="521"/>
                        <a:pt x="445" y="515"/>
                        <a:pt x="445" y="512"/>
                      </a:cubicBezTo>
                      <a:cubicBezTo>
                        <a:pt x="445" y="508"/>
                        <a:pt x="450" y="518"/>
                        <a:pt x="453" y="521"/>
                      </a:cubicBezTo>
                      <a:cubicBezTo>
                        <a:pt x="457" y="531"/>
                        <a:pt x="459" y="541"/>
                        <a:pt x="462" y="551"/>
                      </a:cubicBezTo>
                      <a:cubicBezTo>
                        <a:pt x="463" y="568"/>
                        <a:pt x="458" y="576"/>
                        <a:pt x="471" y="584"/>
                      </a:cubicBezTo>
                      <a:cubicBezTo>
                        <a:pt x="474" y="588"/>
                        <a:pt x="477" y="593"/>
                        <a:pt x="480" y="597"/>
                      </a:cubicBezTo>
                      <a:cubicBezTo>
                        <a:pt x="481" y="635"/>
                        <a:pt x="487" y="672"/>
                        <a:pt x="487" y="710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39"/>
                <p:cNvSpPr>
                  <a:spLocks/>
                </p:cNvSpPr>
                <p:nvPr/>
              </p:nvSpPr>
              <p:spPr bwMode="auto">
                <a:xfrm>
                  <a:off x="4302" y="2224"/>
                  <a:ext cx="104" cy="94"/>
                </a:xfrm>
                <a:custGeom>
                  <a:avLst/>
                  <a:gdLst>
                    <a:gd name="T0" fmla="*/ 59 w 104"/>
                    <a:gd name="T1" fmla="*/ 8 h 94"/>
                    <a:gd name="T2" fmla="*/ 30 w 104"/>
                    <a:gd name="T3" fmla="*/ 11 h 94"/>
                    <a:gd name="T4" fmla="*/ 12 w 104"/>
                    <a:gd name="T5" fmla="*/ 20 h 94"/>
                    <a:gd name="T6" fmla="*/ 18 w 104"/>
                    <a:gd name="T7" fmla="*/ 32 h 94"/>
                    <a:gd name="T8" fmla="*/ 33 w 104"/>
                    <a:gd name="T9" fmla="*/ 59 h 94"/>
                    <a:gd name="T10" fmla="*/ 18 w 104"/>
                    <a:gd name="T11" fmla="*/ 77 h 94"/>
                    <a:gd name="T12" fmla="*/ 17 w 104"/>
                    <a:gd name="T13" fmla="*/ 89 h 94"/>
                    <a:gd name="T14" fmla="*/ 62 w 104"/>
                    <a:gd name="T15" fmla="*/ 88 h 94"/>
                    <a:gd name="T16" fmla="*/ 89 w 104"/>
                    <a:gd name="T17" fmla="*/ 79 h 94"/>
                    <a:gd name="T18" fmla="*/ 90 w 104"/>
                    <a:gd name="T19" fmla="*/ 28 h 94"/>
                    <a:gd name="T20" fmla="*/ 99 w 104"/>
                    <a:gd name="T21" fmla="*/ 19 h 94"/>
                    <a:gd name="T22" fmla="*/ 92 w 104"/>
                    <a:gd name="T23" fmla="*/ 2 h 94"/>
                    <a:gd name="T24" fmla="*/ 54 w 104"/>
                    <a:gd name="T25" fmla="*/ 5 h 94"/>
                    <a:gd name="T26" fmla="*/ 59 w 104"/>
                    <a:gd name="T27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4" h="94">
                      <a:moveTo>
                        <a:pt x="59" y="8"/>
                      </a:moveTo>
                      <a:cubicBezTo>
                        <a:pt x="49" y="9"/>
                        <a:pt x="39" y="9"/>
                        <a:pt x="30" y="11"/>
                      </a:cubicBezTo>
                      <a:cubicBezTo>
                        <a:pt x="23" y="13"/>
                        <a:pt x="19" y="19"/>
                        <a:pt x="12" y="20"/>
                      </a:cubicBezTo>
                      <a:cubicBezTo>
                        <a:pt x="0" y="26"/>
                        <a:pt x="9" y="31"/>
                        <a:pt x="18" y="32"/>
                      </a:cubicBezTo>
                      <a:cubicBezTo>
                        <a:pt x="37" y="40"/>
                        <a:pt x="32" y="25"/>
                        <a:pt x="33" y="59"/>
                      </a:cubicBezTo>
                      <a:cubicBezTo>
                        <a:pt x="32" y="71"/>
                        <a:pt x="30" y="75"/>
                        <a:pt x="18" y="77"/>
                      </a:cubicBezTo>
                      <a:cubicBezTo>
                        <a:pt x="11" y="80"/>
                        <a:pt x="7" y="87"/>
                        <a:pt x="17" y="89"/>
                      </a:cubicBezTo>
                      <a:cubicBezTo>
                        <a:pt x="26" y="94"/>
                        <a:pt x="52" y="88"/>
                        <a:pt x="62" y="88"/>
                      </a:cubicBezTo>
                      <a:cubicBezTo>
                        <a:pt x="69" y="77"/>
                        <a:pt x="76" y="80"/>
                        <a:pt x="89" y="79"/>
                      </a:cubicBezTo>
                      <a:cubicBezTo>
                        <a:pt x="96" y="67"/>
                        <a:pt x="97" y="41"/>
                        <a:pt x="90" y="28"/>
                      </a:cubicBezTo>
                      <a:cubicBezTo>
                        <a:pt x="88" y="20"/>
                        <a:pt x="92" y="20"/>
                        <a:pt x="99" y="19"/>
                      </a:cubicBezTo>
                      <a:cubicBezTo>
                        <a:pt x="103" y="10"/>
                        <a:pt x="104" y="0"/>
                        <a:pt x="92" y="2"/>
                      </a:cubicBezTo>
                      <a:cubicBezTo>
                        <a:pt x="75" y="9"/>
                        <a:pt x="98" y="0"/>
                        <a:pt x="54" y="5"/>
                      </a:cubicBezTo>
                      <a:cubicBezTo>
                        <a:pt x="52" y="5"/>
                        <a:pt x="59" y="6"/>
                        <a:pt x="59" y="8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40"/>
                <p:cNvSpPr>
                  <a:spLocks/>
                </p:cNvSpPr>
                <p:nvPr/>
              </p:nvSpPr>
              <p:spPr bwMode="auto">
                <a:xfrm>
                  <a:off x="4306" y="2049"/>
                  <a:ext cx="32" cy="53"/>
                </a:xfrm>
                <a:custGeom>
                  <a:avLst/>
                  <a:gdLst>
                    <a:gd name="T0" fmla="*/ 28 w 32"/>
                    <a:gd name="T1" fmla="*/ 0 h 53"/>
                    <a:gd name="T2" fmla="*/ 11 w 32"/>
                    <a:gd name="T3" fmla="*/ 12 h 53"/>
                    <a:gd name="T4" fmla="*/ 4 w 32"/>
                    <a:gd name="T5" fmla="*/ 24 h 53"/>
                    <a:gd name="T6" fmla="*/ 2 w 32"/>
                    <a:gd name="T7" fmla="*/ 53 h 53"/>
                    <a:gd name="T8" fmla="*/ 25 w 32"/>
                    <a:gd name="T9" fmla="*/ 44 h 53"/>
                    <a:gd name="T10" fmla="*/ 28 w 32"/>
                    <a:gd name="T11" fmla="*/ 6 h 53"/>
                    <a:gd name="T12" fmla="*/ 23 w 32"/>
                    <a:gd name="T13" fmla="*/ 3 h 53"/>
                    <a:gd name="T14" fmla="*/ 28 w 32"/>
                    <a:gd name="T15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2" h="53">
                      <a:moveTo>
                        <a:pt x="28" y="0"/>
                      </a:moveTo>
                      <a:cubicBezTo>
                        <a:pt x="24" y="6"/>
                        <a:pt x="17" y="8"/>
                        <a:pt x="11" y="12"/>
                      </a:cubicBezTo>
                      <a:cubicBezTo>
                        <a:pt x="10" y="18"/>
                        <a:pt x="9" y="20"/>
                        <a:pt x="4" y="24"/>
                      </a:cubicBezTo>
                      <a:cubicBezTo>
                        <a:pt x="0" y="35"/>
                        <a:pt x="1" y="40"/>
                        <a:pt x="2" y="53"/>
                      </a:cubicBezTo>
                      <a:cubicBezTo>
                        <a:pt x="10" y="50"/>
                        <a:pt x="16" y="45"/>
                        <a:pt x="25" y="44"/>
                      </a:cubicBezTo>
                      <a:cubicBezTo>
                        <a:pt x="32" y="33"/>
                        <a:pt x="31" y="19"/>
                        <a:pt x="28" y="6"/>
                      </a:cubicBezTo>
                      <a:cubicBezTo>
                        <a:pt x="28" y="4"/>
                        <a:pt x="23" y="5"/>
                        <a:pt x="23" y="3"/>
                      </a:cubicBezTo>
                      <a:cubicBezTo>
                        <a:pt x="23" y="1"/>
                        <a:pt x="26" y="1"/>
                        <a:pt x="28" y="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41"/>
                <p:cNvSpPr>
                  <a:spLocks/>
                </p:cNvSpPr>
                <p:nvPr/>
              </p:nvSpPr>
              <p:spPr bwMode="auto">
                <a:xfrm>
                  <a:off x="4359" y="1944"/>
                  <a:ext cx="34" cy="40"/>
                </a:xfrm>
                <a:custGeom>
                  <a:avLst/>
                  <a:gdLst>
                    <a:gd name="T0" fmla="*/ 29 w 34"/>
                    <a:gd name="T1" fmla="*/ 0 h 40"/>
                    <a:gd name="T2" fmla="*/ 9 w 34"/>
                    <a:gd name="T3" fmla="*/ 5 h 40"/>
                    <a:gd name="T4" fmla="*/ 0 w 34"/>
                    <a:gd name="T5" fmla="*/ 26 h 40"/>
                    <a:gd name="T6" fmla="*/ 17 w 34"/>
                    <a:gd name="T7" fmla="*/ 32 h 40"/>
                    <a:gd name="T8" fmla="*/ 29 w 34"/>
                    <a:gd name="T9" fmla="*/ 23 h 40"/>
                    <a:gd name="T10" fmla="*/ 29 w 34"/>
                    <a:gd name="T11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" h="40">
                      <a:moveTo>
                        <a:pt x="29" y="0"/>
                      </a:moveTo>
                      <a:cubicBezTo>
                        <a:pt x="28" y="0"/>
                        <a:pt x="12" y="0"/>
                        <a:pt x="9" y="5"/>
                      </a:cubicBezTo>
                      <a:cubicBezTo>
                        <a:pt x="4" y="13"/>
                        <a:pt x="9" y="21"/>
                        <a:pt x="0" y="26"/>
                      </a:cubicBezTo>
                      <a:cubicBezTo>
                        <a:pt x="3" y="40"/>
                        <a:pt x="6" y="34"/>
                        <a:pt x="17" y="32"/>
                      </a:cubicBezTo>
                      <a:cubicBezTo>
                        <a:pt x="22" y="30"/>
                        <a:pt x="24" y="26"/>
                        <a:pt x="29" y="23"/>
                      </a:cubicBezTo>
                      <a:cubicBezTo>
                        <a:pt x="31" y="14"/>
                        <a:pt x="34" y="10"/>
                        <a:pt x="29" y="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42"/>
                <p:cNvSpPr>
                  <a:spLocks/>
                </p:cNvSpPr>
                <p:nvPr/>
              </p:nvSpPr>
              <p:spPr bwMode="auto">
                <a:xfrm>
                  <a:off x="4536" y="1953"/>
                  <a:ext cx="32" cy="46"/>
                </a:xfrm>
                <a:custGeom>
                  <a:avLst/>
                  <a:gdLst>
                    <a:gd name="T0" fmla="*/ 29 w 32"/>
                    <a:gd name="T1" fmla="*/ 8 h 46"/>
                    <a:gd name="T2" fmla="*/ 15 w 32"/>
                    <a:gd name="T3" fmla="*/ 0 h 46"/>
                    <a:gd name="T4" fmla="*/ 3 w 32"/>
                    <a:gd name="T5" fmla="*/ 11 h 46"/>
                    <a:gd name="T6" fmla="*/ 5 w 32"/>
                    <a:gd name="T7" fmla="*/ 30 h 46"/>
                    <a:gd name="T8" fmla="*/ 32 w 32"/>
                    <a:gd name="T9" fmla="*/ 20 h 46"/>
                    <a:gd name="T10" fmla="*/ 29 w 32"/>
                    <a:gd name="T11" fmla="*/ 8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" h="46">
                      <a:moveTo>
                        <a:pt x="29" y="8"/>
                      </a:moveTo>
                      <a:cubicBezTo>
                        <a:pt x="24" y="6"/>
                        <a:pt x="20" y="3"/>
                        <a:pt x="15" y="0"/>
                      </a:cubicBezTo>
                      <a:cubicBezTo>
                        <a:pt x="6" y="2"/>
                        <a:pt x="7" y="4"/>
                        <a:pt x="3" y="11"/>
                      </a:cubicBezTo>
                      <a:cubicBezTo>
                        <a:pt x="4" y="17"/>
                        <a:pt x="0" y="26"/>
                        <a:pt x="5" y="30"/>
                      </a:cubicBezTo>
                      <a:cubicBezTo>
                        <a:pt x="29" y="46"/>
                        <a:pt x="30" y="31"/>
                        <a:pt x="32" y="20"/>
                      </a:cubicBezTo>
                      <a:cubicBezTo>
                        <a:pt x="31" y="16"/>
                        <a:pt x="29" y="12"/>
                        <a:pt x="29" y="8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43"/>
                <p:cNvSpPr>
                  <a:spLocks/>
                </p:cNvSpPr>
                <p:nvPr/>
              </p:nvSpPr>
              <p:spPr bwMode="auto">
                <a:xfrm>
                  <a:off x="4377" y="1865"/>
                  <a:ext cx="40" cy="50"/>
                </a:xfrm>
                <a:custGeom>
                  <a:avLst/>
                  <a:gdLst>
                    <a:gd name="T0" fmla="*/ 32 w 40"/>
                    <a:gd name="T1" fmla="*/ 0 h 50"/>
                    <a:gd name="T2" fmla="*/ 18 w 40"/>
                    <a:gd name="T3" fmla="*/ 4 h 50"/>
                    <a:gd name="T4" fmla="*/ 6 w 40"/>
                    <a:gd name="T5" fmla="*/ 22 h 50"/>
                    <a:gd name="T6" fmla="*/ 29 w 40"/>
                    <a:gd name="T7" fmla="*/ 46 h 50"/>
                    <a:gd name="T8" fmla="*/ 38 w 40"/>
                    <a:gd name="T9" fmla="*/ 22 h 50"/>
                    <a:gd name="T10" fmla="*/ 38 w 40"/>
                    <a:gd name="T11" fmla="*/ 6 h 50"/>
                    <a:gd name="T12" fmla="*/ 32 w 40"/>
                    <a:gd name="T13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50">
                      <a:moveTo>
                        <a:pt x="32" y="0"/>
                      </a:moveTo>
                      <a:cubicBezTo>
                        <a:pt x="27" y="1"/>
                        <a:pt x="23" y="3"/>
                        <a:pt x="18" y="4"/>
                      </a:cubicBezTo>
                      <a:cubicBezTo>
                        <a:pt x="14" y="10"/>
                        <a:pt x="10" y="16"/>
                        <a:pt x="6" y="22"/>
                      </a:cubicBezTo>
                      <a:cubicBezTo>
                        <a:pt x="0" y="50"/>
                        <a:pt x="2" y="48"/>
                        <a:pt x="29" y="46"/>
                      </a:cubicBezTo>
                      <a:cubicBezTo>
                        <a:pt x="31" y="36"/>
                        <a:pt x="33" y="30"/>
                        <a:pt x="38" y="22"/>
                      </a:cubicBezTo>
                      <a:cubicBezTo>
                        <a:pt x="39" y="15"/>
                        <a:pt x="40" y="13"/>
                        <a:pt x="38" y="6"/>
                      </a:cubicBezTo>
                      <a:cubicBezTo>
                        <a:pt x="37" y="1"/>
                        <a:pt x="29" y="0"/>
                        <a:pt x="32" y="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44"/>
                <p:cNvSpPr>
                  <a:spLocks/>
                </p:cNvSpPr>
                <p:nvPr/>
              </p:nvSpPr>
              <p:spPr bwMode="auto">
                <a:xfrm>
                  <a:off x="4368" y="1773"/>
                  <a:ext cx="46" cy="59"/>
                </a:xfrm>
                <a:custGeom>
                  <a:avLst/>
                  <a:gdLst>
                    <a:gd name="T0" fmla="*/ 18 w 46"/>
                    <a:gd name="T1" fmla="*/ 0 h 59"/>
                    <a:gd name="T2" fmla="*/ 8 w 46"/>
                    <a:gd name="T3" fmla="*/ 11 h 59"/>
                    <a:gd name="T4" fmla="*/ 42 w 46"/>
                    <a:gd name="T5" fmla="*/ 50 h 59"/>
                    <a:gd name="T6" fmla="*/ 39 w 46"/>
                    <a:gd name="T7" fmla="*/ 23 h 59"/>
                    <a:gd name="T8" fmla="*/ 18 w 46"/>
                    <a:gd name="T9" fmla="*/ 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59">
                      <a:moveTo>
                        <a:pt x="18" y="0"/>
                      </a:moveTo>
                      <a:cubicBezTo>
                        <a:pt x="10" y="2"/>
                        <a:pt x="10" y="3"/>
                        <a:pt x="8" y="11"/>
                      </a:cubicBezTo>
                      <a:cubicBezTo>
                        <a:pt x="9" y="59"/>
                        <a:pt x="0" y="52"/>
                        <a:pt x="42" y="50"/>
                      </a:cubicBezTo>
                      <a:cubicBezTo>
                        <a:pt x="46" y="41"/>
                        <a:pt x="45" y="31"/>
                        <a:pt x="39" y="23"/>
                      </a:cubicBezTo>
                      <a:cubicBezTo>
                        <a:pt x="37" y="12"/>
                        <a:pt x="23" y="10"/>
                        <a:pt x="18" y="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 45"/>
                <p:cNvSpPr>
                  <a:spLocks/>
                </p:cNvSpPr>
                <p:nvPr/>
              </p:nvSpPr>
              <p:spPr bwMode="auto">
                <a:xfrm>
                  <a:off x="4326" y="1686"/>
                  <a:ext cx="57" cy="57"/>
                </a:xfrm>
                <a:custGeom>
                  <a:avLst/>
                  <a:gdLst>
                    <a:gd name="T0" fmla="*/ 30 w 57"/>
                    <a:gd name="T1" fmla="*/ 0 h 57"/>
                    <a:gd name="T2" fmla="*/ 14 w 57"/>
                    <a:gd name="T3" fmla="*/ 2 h 57"/>
                    <a:gd name="T4" fmla="*/ 18 w 57"/>
                    <a:gd name="T5" fmla="*/ 35 h 57"/>
                    <a:gd name="T6" fmla="*/ 41 w 57"/>
                    <a:gd name="T7" fmla="*/ 57 h 57"/>
                    <a:gd name="T8" fmla="*/ 54 w 57"/>
                    <a:gd name="T9" fmla="*/ 48 h 57"/>
                    <a:gd name="T10" fmla="*/ 51 w 57"/>
                    <a:gd name="T11" fmla="*/ 29 h 57"/>
                    <a:gd name="T12" fmla="*/ 39 w 57"/>
                    <a:gd name="T13" fmla="*/ 8 h 57"/>
                    <a:gd name="T14" fmla="*/ 30 w 57"/>
                    <a:gd name="T15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" h="57">
                      <a:moveTo>
                        <a:pt x="30" y="0"/>
                      </a:moveTo>
                      <a:cubicBezTo>
                        <a:pt x="25" y="1"/>
                        <a:pt x="19" y="1"/>
                        <a:pt x="14" y="2"/>
                      </a:cubicBezTo>
                      <a:cubicBezTo>
                        <a:pt x="0" y="6"/>
                        <a:pt x="8" y="30"/>
                        <a:pt x="18" y="35"/>
                      </a:cubicBezTo>
                      <a:cubicBezTo>
                        <a:pt x="26" y="52"/>
                        <a:pt x="19" y="53"/>
                        <a:pt x="41" y="57"/>
                      </a:cubicBezTo>
                      <a:cubicBezTo>
                        <a:pt x="49" y="56"/>
                        <a:pt x="48" y="52"/>
                        <a:pt x="54" y="48"/>
                      </a:cubicBezTo>
                      <a:cubicBezTo>
                        <a:pt x="57" y="42"/>
                        <a:pt x="54" y="35"/>
                        <a:pt x="51" y="29"/>
                      </a:cubicBezTo>
                      <a:cubicBezTo>
                        <a:pt x="49" y="20"/>
                        <a:pt x="47" y="13"/>
                        <a:pt x="39" y="8"/>
                      </a:cubicBezTo>
                      <a:cubicBezTo>
                        <a:pt x="36" y="4"/>
                        <a:pt x="30" y="3"/>
                        <a:pt x="30" y="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46"/>
                <p:cNvSpPr>
                  <a:spLocks/>
                </p:cNvSpPr>
                <p:nvPr/>
              </p:nvSpPr>
              <p:spPr bwMode="auto">
                <a:xfrm>
                  <a:off x="4298" y="1587"/>
                  <a:ext cx="72" cy="81"/>
                </a:xfrm>
                <a:custGeom>
                  <a:avLst/>
                  <a:gdLst>
                    <a:gd name="T0" fmla="*/ 24 w 72"/>
                    <a:gd name="T1" fmla="*/ 26 h 81"/>
                    <a:gd name="T2" fmla="*/ 0 w 72"/>
                    <a:gd name="T3" fmla="*/ 30 h 81"/>
                    <a:gd name="T4" fmla="*/ 7 w 72"/>
                    <a:gd name="T5" fmla="*/ 60 h 81"/>
                    <a:gd name="T6" fmla="*/ 12 w 72"/>
                    <a:gd name="T7" fmla="*/ 80 h 81"/>
                    <a:gd name="T8" fmla="*/ 30 w 72"/>
                    <a:gd name="T9" fmla="*/ 77 h 81"/>
                    <a:gd name="T10" fmla="*/ 39 w 72"/>
                    <a:gd name="T11" fmla="*/ 48 h 81"/>
                    <a:gd name="T12" fmla="*/ 72 w 72"/>
                    <a:gd name="T13" fmla="*/ 42 h 81"/>
                    <a:gd name="T14" fmla="*/ 61 w 72"/>
                    <a:gd name="T15" fmla="*/ 14 h 81"/>
                    <a:gd name="T16" fmla="*/ 48 w 72"/>
                    <a:gd name="T17" fmla="*/ 0 h 81"/>
                    <a:gd name="T18" fmla="*/ 34 w 72"/>
                    <a:gd name="T19" fmla="*/ 8 h 81"/>
                    <a:gd name="T20" fmla="*/ 30 w 72"/>
                    <a:gd name="T21" fmla="*/ 23 h 81"/>
                    <a:gd name="T22" fmla="*/ 24 w 72"/>
                    <a:gd name="T23" fmla="*/ 26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" h="81">
                      <a:moveTo>
                        <a:pt x="24" y="26"/>
                      </a:moveTo>
                      <a:cubicBezTo>
                        <a:pt x="15" y="23"/>
                        <a:pt x="6" y="22"/>
                        <a:pt x="0" y="30"/>
                      </a:cubicBezTo>
                      <a:cubicBezTo>
                        <a:pt x="2" y="40"/>
                        <a:pt x="1" y="52"/>
                        <a:pt x="7" y="60"/>
                      </a:cubicBezTo>
                      <a:cubicBezTo>
                        <a:pt x="8" y="67"/>
                        <a:pt x="5" y="79"/>
                        <a:pt x="12" y="80"/>
                      </a:cubicBezTo>
                      <a:cubicBezTo>
                        <a:pt x="18" y="81"/>
                        <a:pt x="30" y="77"/>
                        <a:pt x="30" y="77"/>
                      </a:cubicBezTo>
                      <a:cubicBezTo>
                        <a:pt x="32" y="65"/>
                        <a:pt x="33" y="58"/>
                        <a:pt x="39" y="48"/>
                      </a:cubicBezTo>
                      <a:cubicBezTo>
                        <a:pt x="41" y="38"/>
                        <a:pt x="60" y="43"/>
                        <a:pt x="72" y="42"/>
                      </a:cubicBezTo>
                      <a:cubicBezTo>
                        <a:pt x="69" y="29"/>
                        <a:pt x="69" y="24"/>
                        <a:pt x="61" y="14"/>
                      </a:cubicBezTo>
                      <a:cubicBezTo>
                        <a:pt x="59" y="6"/>
                        <a:pt x="55" y="4"/>
                        <a:pt x="48" y="0"/>
                      </a:cubicBezTo>
                      <a:cubicBezTo>
                        <a:pt x="41" y="2"/>
                        <a:pt x="38" y="1"/>
                        <a:pt x="34" y="8"/>
                      </a:cubicBezTo>
                      <a:cubicBezTo>
                        <a:pt x="34" y="10"/>
                        <a:pt x="32" y="21"/>
                        <a:pt x="30" y="23"/>
                      </a:cubicBezTo>
                      <a:cubicBezTo>
                        <a:pt x="20" y="33"/>
                        <a:pt x="28" y="18"/>
                        <a:pt x="24" y="26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47"/>
                <p:cNvSpPr>
                  <a:spLocks/>
                </p:cNvSpPr>
                <p:nvPr/>
              </p:nvSpPr>
              <p:spPr bwMode="auto">
                <a:xfrm>
                  <a:off x="3961" y="1373"/>
                  <a:ext cx="49" cy="17"/>
                </a:xfrm>
                <a:custGeom>
                  <a:avLst/>
                  <a:gdLst>
                    <a:gd name="T0" fmla="*/ 46 w 49"/>
                    <a:gd name="T1" fmla="*/ 0 h 17"/>
                    <a:gd name="T2" fmla="*/ 2 w 49"/>
                    <a:gd name="T3" fmla="*/ 6 h 17"/>
                    <a:gd name="T4" fmla="*/ 25 w 49"/>
                    <a:gd name="T5" fmla="*/ 15 h 17"/>
                    <a:gd name="T6" fmla="*/ 49 w 49"/>
                    <a:gd name="T7" fmla="*/ 9 h 17"/>
                    <a:gd name="T8" fmla="*/ 46 w 49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17">
                      <a:moveTo>
                        <a:pt x="46" y="0"/>
                      </a:moveTo>
                      <a:cubicBezTo>
                        <a:pt x="33" y="8"/>
                        <a:pt x="17" y="2"/>
                        <a:pt x="2" y="6"/>
                      </a:cubicBezTo>
                      <a:cubicBezTo>
                        <a:pt x="0" y="17"/>
                        <a:pt x="15" y="14"/>
                        <a:pt x="25" y="15"/>
                      </a:cubicBezTo>
                      <a:lnTo>
                        <a:pt x="49" y="9"/>
                      </a:lnTo>
                      <a:cubicBezTo>
                        <a:pt x="49" y="9"/>
                        <a:pt x="46" y="0"/>
                        <a:pt x="46" y="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48"/>
                <p:cNvSpPr>
                  <a:spLocks/>
                </p:cNvSpPr>
                <p:nvPr/>
              </p:nvSpPr>
              <p:spPr bwMode="auto">
                <a:xfrm>
                  <a:off x="4285" y="1518"/>
                  <a:ext cx="29" cy="32"/>
                </a:xfrm>
                <a:custGeom>
                  <a:avLst/>
                  <a:gdLst>
                    <a:gd name="T0" fmla="*/ 28 w 29"/>
                    <a:gd name="T1" fmla="*/ 0 h 32"/>
                    <a:gd name="T2" fmla="*/ 10 w 29"/>
                    <a:gd name="T3" fmla="*/ 8 h 32"/>
                    <a:gd name="T4" fmla="*/ 2 w 29"/>
                    <a:gd name="T5" fmla="*/ 18 h 32"/>
                    <a:gd name="T6" fmla="*/ 7 w 29"/>
                    <a:gd name="T7" fmla="*/ 32 h 32"/>
                    <a:gd name="T8" fmla="*/ 29 w 29"/>
                    <a:gd name="T9" fmla="*/ 18 h 32"/>
                    <a:gd name="T10" fmla="*/ 28 w 29"/>
                    <a:gd name="T11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32">
                      <a:moveTo>
                        <a:pt x="28" y="0"/>
                      </a:moveTo>
                      <a:cubicBezTo>
                        <a:pt x="20" y="2"/>
                        <a:pt x="16" y="3"/>
                        <a:pt x="10" y="8"/>
                      </a:cubicBezTo>
                      <a:cubicBezTo>
                        <a:pt x="8" y="13"/>
                        <a:pt x="4" y="13"/>
                        <a:pt x="2" y="18"/>
                      </a:cubicBezTo>
                      <a:cubicBezTo>
                        <a:pt x="1" y="25"/>
                        <a:pt x="0" y="28"/>
                        <a:pt x="7" y="32"/>
                      </a:cubicBezTo>
                      <a:cubicBezTo>
                        <a:pt x="23" y="29"/>
                        <a:pt x="18" y="26"/>
                        <a:pt x="29" y="18"/>
                      </a:cubicBezTo>
                      <a:cubicBezTo>
                        <a:pt x="28" y="1"/>
                        <a:pt x="28" y="7"/>
                        <a:pt x="28" y="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49"/>
                <p:cNvSpPr>
                  <a:spLocks/>
                </p:cNvSpPr>
                <p:nvPr/>
              </p:nvSpPr>
              <p:spPr bwMode="auto">
                <a:xfrm>
                  <a:off x="4259" y="1455"/>
                  <a:ext cx="65" cy="35"/>
                </a:xfrm>
                <a:custGeom>
                  <a:avLst/>
                  <a:gdLst>
                    <a:gd name="T0" fmla="*/ 63 w 65"/>
                    <a:gd name="T1" fmla="*/ 21 h 35"/>
                    <a:gd name="T2" fmla="*/ 55 w 65"/>
                    <a:gd name="T3" fmla="*/ 11 h 35"/>
                    <a:gd name="T4" fmla="*/ 18 w 65"/>
                    <a:gd name="T5" fmla="*/ 18 h 35"/>
                    <a:gd name="T6" fmla="*/ 27 w 65"/>
                    <a:gd name="T7" fmla="*/ 23 h 35"/>
                    <a:gd name="T8" fmla="*/ 36 w 65"/>
                    <a:gd name="T9" fmla="*/ 27 h 35"/>
                    <a:gd name="T10" fmla="*/ 63 w 65"/>
                    <a:gd name="T11" fmla="*/ 2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35">
                      <a:moveTo>
                        <a:pt x="63" y="21"/>
                      </a:moveTo>
                      <a:cubicBezTo>
                        <a:pt x="60" y="15"/>
                        <a:pt x="62" y="12"/>
                        <a:pt x="55" y="11"/>
                      </a:cubicBezTo>
                      <a:cubicBezTo>
                        <a:pt x="42" y="1"/>
                        <a:pt x="0" y="0"/>
                        <a:pt x="18" y="18"/>
                      </a:cubicBezTo>
                      <a:cubicBezTo>
                        <a:pt x="23" y="23"/>
                        <a:pt x="21" y="20"/>
                        <a:pt x="27" y="23"/>
                      </a:cubicBezTo>
                      <a:cubicBezTo>
                        <a:pt x="35" y="28"/>
                        <a:pt x="26" y="25"/>
                        <a:pt x="36" y="27"/>
                      </a:cubicBezTo>
                      <a:cubicBezTo>
                        <a:pt x="65" y="26"/>
                        <a:pt x="63" y="35"/>
                        <a:pt x="63" y="21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50"/>
                <p:cNvSpPr>
                  <a:spLocks/>
                </p:cNvSpPr>
                <p:nvPr/>
              </p:nvSpPr>
              <p:spPr bwMode="auto">
                <a:xfrm>
                  <a:off x="3895" y="1402"/>
                  <a:ext cx="40" cy="36"/>
                </a:xfrm>
                <a:custGeom>
                  <a:avLst/>
                  <a:gdLst>
                    <a:gd name="T0" fmla="*/ 35 w 40"/>
                    <a:gd name="T1" fmla="*/ 20 h 36"/>
                    <a:gd name="T2" fmla="*/ 14 w 40"/>
                    <a:gd name="T3" fmla="*/ 7 h 36"/>
                    <a:gd name="T4" fmla="*/ 7 w 40"/>
                    <a:gd name="T5" fmla="*/ 28 h 36"/>
                    <a:gd name="T6" fmla="*/ 35 w 40"/>
                    <a:gd name="T7" fmla="*/ 2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6">
                      <a:moveTo>
                        <a:pt x="35" y="20"/>
                      </a:moveTo>
                      <a:cubicBezTo>
                        <a:pt x="30" y="14"/>
                        <a:pt x="21" y="8"/>
                        <a:pt x="14" y="7"/>
                      </a:cubicBezTo>
                      <a:cubicBezTo>
                        <a:pt x="0" y="0"/>
                        <a:pt x="6" y="21"/>
                        <a:pt x="7" y="28"/>
                      </a:cubicBezTo>
                      <a:cubicBezTo>
                        <a:pt x="39" y="26"/>
                        <a:pt x="40" y="36"/>
                        <a:pt x="35" y="2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51"/>
                <p:cNvSpPr>
                  <a:spLocks/>
                </p:cNvSpPr>
                <p:nvPr/>
              </p:nvSpPr>
              <p:spPr bwMode="auto">
                <a:xfrm>
                  <a:off x="3955" y="1460"/>
                  <a:ext cx="47" cy="18"/>
                </a:xfrm>
                <a:custGeom>
                  <a:avLst/>
                  <a:gdLst>
                    <a:gd name="T0" fmla="*/ 47 w 47"/>
                    <a:gd name="T1" fmla="*/ 0 h 18"/>
                    <a:gd name="T2" fmla="*/ 7 w 47"/>
                    <a:gd name="T3" fmla="*/ 1 h 18"/>
                    <a:gd name="T4" fmla="*/ 41 w 47"/>
                    <a:gd name="T5" fmla="*/ 6 h 18"/>
                    <a:gd name="T6" fmla="*/ 47 w 47"/>
                    <a:gd name="T7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7" h="18">
                      <a:moveTo>
                        <a:pt x="47" y="0"/>
                      </a:moveTo>
                      <a:cubicBezTo>
                        <a:pt x="34" y="1"/>
                        <a:pt x="20" y="0"/>
                        <a:pt x="7" y="1"/>
                      </a:cubicBezTo>
                      <a:cubicBezTo>
                        <a:pt x="0" y="18"/>
                        <a:pt x="31" y="7"/>
                        <a:pt x="41" y="6"/>
                      </a:cubicBezTo>
                      <a:cubicBezTo>
                        <a:pt x="45" y="0"/>
                        <a:pt x="42" y="2"/>
                        <a:pt x="47" y="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52"/>
                <p:cNvSpPr>
                  <a:spLocks/>
                </p:cNvSpPr>
                <p:nvPr/>
              </p:nvSpPr>
              <p:spPr bwMode="auto">
                <a:xfrm>
                  <a:off x="4142" y="1403"/>
                  <a:ext cx="46" cy="19"/>
                </a:xfrm>
                <a:custGeom>
                  <a:avLst/>
                  <a:gdLst>
                    <a:gd name="T0" fmla="*/ 46 w 46"/>
                    <a:gd name="T1" fmla="*/ 10 h 19"/>
                    <a:gd name="T2" fmla="*/ 25 w 46"/>
                    <a:gd name="T3" fmla="*/ 0 h 19"/>
                    <a:gd name="T4" fmla="*/ 18 w 46"/>
                    <a:gd name="T5" fmla="*/ 10 h 19"/>
                    <a:gd name="T6" fmla="*/ 45 w 46"/>
                    <a:gd name="T7" fmla="*/ 19 h 19"/>
                    <a:gd name="T8" fmla="*/ 46 w 46"/>
                    <a:gd name="T9" fmla="*/ 1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9">
                      <a:moveTo>
                        <a:pt x="46" y="10"/>
                      </a:moveTo>
                      <a:cubicBezTo>
                        <a:pt x="39" y="6"/>
                        <a:pt x="33" y="1"/>
                        <a:pt x="25" y="0"/>
                      </a:cubicBezTo>
                      <a:cubicBezTo>
                        <a:pt x="17" y="1"/>
                        <a:pt x="0" y="7"/>
                        <a:pt x="18" y="10"/>
                      </a:cubicBezTo>
                      <a:cubicBezTo>
                        <a:pt x="25" y="14"/>
                        <a:pt x="37" y="18"/>
                        <a:pt x="45" y="19"/>
                      </a:cubicBezTo>
                      <a:cubicBezTo>
                        <a:pt x="46" y="13"/>
                        <a:pt x="41" y="8"/>
                        <a:pt x="46" y="1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53"/>
                <p:cNvSpPr>
                  <a:spLocks/>
                </p:cNvSpPr>
                <p:nvPr/>
              </p:nvSpPr>
              <p:spPr bwMode="auto">
                <a:xfrm>
                  <a:off x="3413" y="2029"/>
                  <a:ext cx="56" cy="26"/>
                </a:xfrm>
                <a:custGeom>
                  <a:avLst/>
                  <a:gdLst>
                    <a:gd name="T0" fmla="*/ 52 w 56"/>
                    <a:gd name="T1" fmla="*/ 13 h 26"/>
                    <a:gd name="T2" fmla="*/ 27 w 56"/>
                    <a:gd name="T3" fmla="*/ 4 h 26"/>
                    <a:gd name="T4" fmla="*/ 0 w 56"/>
                    <a:gd name="T5" fmla="*/ 2 h 26"/>
                    <a:gd name="T6" fmla="*/ 36 w 56"/>
                    <a:gd name="T7" fmla="*/ 23 h 26"/>
                    <a:gd name="T8" fmla="*/ 55 w 56"/>
                    <a:gd name="T9" fmla="*/ 20 h 26"/>
                    <a:gd name="T10" fmla="*/ 52 w 56"/>
                    <a:gd name="T1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26">
                      <a:moveTo>
                        <a:pt x="52" y="13"/>
                      </a:moveTo>
                      <a:cubicBezTo>
                        <a:pt x="45" y="9"/>
                        <a:pt x="35" y="5"/>
                        <a:pt x="27" y="4"/>
                      </a:cubicBezTo>
                      <a:cubicBezTo>
                        <a:pt x="17" y="0"/>
                        <a:pt x="12" y="1"/>
                        <a:pt x="0" y="2"/>
                      </a:cubicBezTo>
                      <a:cubicBezTo>
                        <a:pt x="1" y="8"/>
                        <a:pt x="28" y="22"/>
                        <a:pt x="36" y="23"/>
                      </a:cubicBezTo>
                      <a:cubicBezTo>
                        <a:pt x="43" y="26"/>
                        <a:pt x="49" y="24"/>
                        <a:pt x="55" y="20"/>
                      </a:cubicBezTo>
                      <a:cubicBezTo>
                        <a:pt x="54" y="10"/>
                        <a:pt x="56" y="9"/>
                        <a:pt x="52" y="13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54"/>
                <p:cNvSpPr>
                  <a:spLocks/>
                </p:cNvSpPr>
                <p:nvPr/>
              </p:nvSpPr>
              <p:spPr bwMode="auto">
                <a:xfrm>
                  <a:off x="3510" y="2063"/>
                  <a:ext cx="60" cy="26"/>
                </a:xfrm>
                <a:custGeom>
                  <a:avLst/>
                  <a:gdLst>
                    <a:gd name="T0" fmla="*/ 42 w 60"/>
                    <a:gd name="T1" fmla="*/ 3 h 26"/>
                    <a:gd name="T2" fmla="*/ 0 w 60"/>
                    <a:gd name="T3" fmla="*/ 1 h 26"/>
                    <a:gd name="T4" fmla="*/ 14 w 60"/>
                    <a:gd name="T5" fmla="*/ 21 h 26"/>
                    <a:gd name="T6" fmla="*/ 42 w 60"/>
                    <a:gd name="T7" fmla="*/ 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0" h="26">
                      <a:moveTo>
                        <a:pt x="42" y="3"/>
                      </a:moveTo>
                      <a:cubicBezTo>
                        <a:pt x="25" y="1"/>
                        <a:pt x="17" y="0"/>
                        <a:pt x="0" y="1"/>
                      </a:cubicBezTo>
                      <a:cubicBezTo>
                        <a:pt x="2" y="14"/>
                        <a:pt x="3" y="15"/>
                        <a:pt x="14" y="21"/>
                      </a:cubicBezTo>
                      <a:cubicBezTo>
                        <a:pt x="60" y="18"/>
                        <a:pt x="42" y="26"/>
                        <a:pt x="42" y="3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55"/>
                <p:cNvSpPr>
                  <a:spLocks/>
                </p:cNvSpPr>
                <p:nvPr/>
              </p:nvSpPr>
              <p:spPr bwMode="auto">
                <a:xfrm>
                  <a:off x="3588" y="2069"/>
                  <a:ext cx="45" cy="20"/>
                </a:xfrm>
                <a:custGeom>
                  <a:avLst/>
                  <a:gdLst>
                    <a:gd name="T0" fmla="*/ 42 w 45"/>
                    <a:gd name="T1" fmla="*/ 4 h 20"/>
                    <a:gd name="T2" fmla="*/ 3 w 45"/>
                    <a:gd name="T3" fmla="*/ 7 h 20"/>
                    <a:gd name="T4" fmla="*/ 11 w 45"/>
                    <a:gd name="T5" fmla="*/ 13 h 20"/>
                    <a:gd name="T6" fmla="*/ 24 w 45"/>
                    <a:gd name="T7" fmla="*/ 18 h 20"/>
                    <a:gd name="T8" fmla="*/ 44 w 45"/>
                    <a:gd name="T9" fmla="*/ 13 h 20"/>
                    <a:gd name="T10" fmla="*/ 42 w 45"/>
                    <a:gd name="T11" fmla="*/ 3 h 20"/>
                    <a:gd name="T12" fmla="*/ 38 w 45"/>
                    <a:gd name="T13" fmla="*/ 1 h 20"/>
                    <a:gd name="T14" fmla="*/ 42 w 45"/>
                    <a:gd name="T15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5" h="20">
                      <a:moveTo>
                        <a:pt x="42" y="4"/>
                      </a:moveTo>
                      <a:cubicBezTo>
                        <a:pt x="29" y="5"/>
                        <a:pt x="15" y="1"/>
                        <a:pt x="3" y="7"/>
                      </a:cubicBezTo>
                      <a:cubicBezTo>
                        <a:pt x="0" y="8"/>
                        <a:pt x="8" y="12"/>
                        <a:pt x="11" y="13"/>
                      </a:cubicBezTo>
                      <a:cubicBezTo>
                        <a:pt x="15" y="15"/>
                        <a:pt x="20" y="16"/>
                        <a:pt x="24" y="18"/>
                      </a:cubicBezTo>
                      <a:cubicBezTo>
                        <a:pt x="31" y="17"/>
                        <a:pt x="42" y="20"/>
                        <a:pt x="44" y="13"/>
                      </a:cubicBezTo>
                      <a:cubicBezTo>
                        <a:pt x="45" y="10"/>
                        <a:pt x="44" y="6"/>
                        <a:pt x="42" y="3"/>
                      </a:cubicBezTo>
                      <a:cubicBezTo>
                        <a:pt x="41" y="2"/>
                        <a:pt x="38" y="0"/>
                        <a:pt x="38" y="1"/>
                      </a:cubicBezTo>
                      <a:cubicBezTo>
                        <a:pt x="38" y="3"/>
                        <a:pt x="41" y="3"/>
                        <a:pt x="42" y="4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56"/>
                <p:cNvSpPr>
                  <a:spLocks/>
                </p:cNvSpPr>
                <p:nvPr/>
              </p:nvSpPr>
              <p:spPr bwMode="auto">
                <a:xfrm>
                  <a:off x="3043" y="1047"/>
                  <a:ext cx="79" cy="56"/>
                </a:xfrm>
                <a:custGeom>
                  <a:avLst/>
                  <a:gdLst>
                    <a:gd name="T0" fmla="*/ 74 w 79"/>
                    <a:gd name="T1" fmla="*/ 5 h 56"/>
                    <a:gd name="T2" fmla="*/ 56 w 79"/>
                    <a:gd name="T3" fmla="*/ 2 h 56"/>
                    <a:gd name="T4" fmla="*/ 19 w 79"/>
                    <a:gd name="T5" fmla="*/ 30 h 56"/>
                    <a:gd name="T6" fmla="*/ 4 w 79"/>
                    <a:gd name="T7" fmla="*/ 35 h 56"/>
                    <a:gd name="T8" fmla="*/ 14 w 79"/>
                    <a:gd name="T9" fmla="*/ 50 h 56"/>
                    <a:gd name="T10" fmla="*/ 29 w 79"/>
                    <a:gd name="T11" fmla="*/ 56 h 56"/>
                    <a:gd name="T12" fmla="*/ 65 w 79"/>
                    <a:gd name="T13" fmla="*/ 51 h 56"/>
                    <a:gd name="T14" fmla="*/ 79 w 79"/>
                    <a:gd name="T15" fmla="*/ 20 h 56"/>
                    <a:gd name="T16" fmla="*/ 74 w 79"/>
                    <a:gd name="T17" fmla="*/ 5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9" h="56">
                      <a:moveTo>
                        <a:pt x="74" y="5"/>
                      </a:moveTo>
                      <a:cubicBezTo>
                        <a:pt x="67" y="0"/>
                        <a:pt x="65" y="0"/>
                        <a:pt x="56" y="2"/>
                      </a:cubicBezTo>
                      <a:cubicBezTo>
                        <a:pt x="33" y="33"/>
                        <a:pt x="74" y="28"/>
                        <a:pt x="19" y="30"/>
                      </a:cubicBezTo>
                      <a:cubicBezTo>
                        <a:pt x="14" y="32"/>
                        <a:pt x="9" y="33"/>
                        <a:pt x="4" y="35"/>
                      </a:cubicBezTo>
                      <a:cubicBezTo>
                        <a:pt x="0" y="43"/>
                        <a:pt x="7" y="48"/>
                        <a:pt x="14" y="50"/>
                      </a:cubicBezTo>
                      <a:cubicBezTo>
                        <a:pt x="19" y="53"/>
                        <a:pt x="24" y="53"/>
                        <a:pt x="29" y="56"/>
                      </a:cubicBezTo>
                      <a:cubicBezTo>
                        <a:pt x="41" y="55"/>
                        <a:pt x="53" y="54"/>
                        <a:pt x="65" y="51"/>
                      </a:cubicBezTo>
                      <a:cubicBezTo>
                        <a:pt x="72" y="42"/>
                        <a:pt x="72" y="30"/>
                        <a:pt x="79" y="20"/>
                      </a:cubicBezTo>
                      <a:cubicBezTo>
                        <a:pt x="78" y="16"/>
                        <a:pt x="78" y="7"/>
                        <a:pt x="74" y="5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57"/>
                <p:cNvSpPr>
                  <a:spLocks/>
                </p:cNvSpPr>
                <p:nvPr/>
              </p:nvSpPr>
              <p:spPr bwMode="auto">
                <a:xfrm>
                  <a:off x="3217" y="992"/>
                  <a:ext cx="46" cy="69"/>
                </a:xfrm>
                <a:custGeom>
                  <a:avLst/>
                  <a:gdLst>
                    <a:gd name="T0" fmla="*/ 32 w 46"/>
                    <a:gd name="T1" fmla="*/ 0 h 69"/>
                    <a:gd name="T2" fmla="*/ 5 w 46"/>
                    <a:gd name="T3" fmla="*/ 4 h 69"/>
                    <a:gd name="T4" fmla="*/ 11 w 46"/>
                    <a:gd name="T5" fmla="*/ 12 h 69"/>
                    <a:gd name="T6" fmla="*/ 20 w 46"/>
                    <a:gd name="T7" fmla="*/ 27 h 69"/>
                    <a:gd name="T8" fmla="*/ 10 w 46"/>
                    <a:gd name="T9" fmla="*/ 60 h 69"/>
                    <a:gd name="T10" fmla="*/ 37 w 46"/>
                    <a:gd name="T11" fmla="*/ 63 h 69"/>
                    <a:gd name="T12" fmla="*/ 46 w 46"/>
                    <a:gd name="T13" fmla="*/ 37 h 69"/>
                    <a:gd name="T14" fmla="*/ 35 w 46"/>
                    <a:gd name="T15" fmla="*/ 9 h 69"/>
                    <a:gd name="T16" fmla="*/ 32 w 46"/>
                    <a:gd name="T17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69">
                      <a:moveTo>
                        <a:pt x="32" y="0"/>
                      </a:moveTo>
                      <a:cubicBezTo>
                        <a:pt x="17" y="1"/>
                        <a:pt x="16" y="2"/>
                        <a:pt x="5" y="4"/>
                      </a:cubicBezTo>
                      <a:cubicBezTo>
                        <a:pt x="0" y="12"/>
                        <a:pt x="5" y="9"/>
                        <a:pt x="11" y="12"/>
                      </a:cubicBezTo>
                      <a:cubicBezTo>
                        <a:pt x="15" y="18"/>
                        <a:pt x="13" y="24"/>
                        <a:pt x="20" y="27"/>
                      </a:cubicBezTo>
                      <a:cubicBezTo>
                        <a:pt x="30" y="40"/>
                        <a:pt x="16" y="50"/>
                        <a:pt x="10" y="60"/>
                      </a:cubicBezTo>
                      <a:cubicBezTo>
                        <a:pt x="17" y="69"/>
                        <a:pt x="26" y="64"/>
                        <a:pt x="37" y="63"/>
                      </a:cubicBezTo>
                      <a:cubicBezTo>
                        <a:pt x="45" y="57"/>
                        <a:pt x="44" y="46"/>
                        <a:pt x="46" y="37"/>
                      </a:cubicBezTo>
                      <a:cubicBezTo>
                        <a:pt x="44" y="23"/>
                        <a:pt x="43" y="19"/>
                        <a:pt x="35" y="9"/>
                      </a:cubicBezTo>
                      <a:cubicBezTo>
                        <a:pt x="34" y="2"/>
                        <a:pt x="35" y="5"/>
                        <a:pt x="32" y="0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58"/>
                <p:cNvSpPr>
                  <a:spLocks/>
                </p:cNvSpPr>
                <p:nvPr/>
              </p:nvSpPr>
              <p:spPr bwMode="auto">
                <a:xfrm>
                  <a:off x="2968" y="891"/>
                  <a:ext cx="54" cy="64"/>
                </a:xfrm>
                <a:custGeom>
                  <a:avLst/>
                  <a:gdLst>
                    <a:gd name="T0" fmla="*/ 47 w 54"/>
                    <a:gd name="T1" fmla="*/ 8 h 64"/>
                    <a:gd name="T2" fmla="*/ 2 w 54"/>
                    <a:gd name="T3" fmla="*/ 21 h 64"/>
                    <a:gd name="T4" fmla="*/ 19 w 54"/>
                    <a:gd name="T5" fmla="*/ 30 h 64"/>
                    <a:gd name="T6" fmla="*/ 17 w 54"/>
                    <a:gd name="T7" fmla="*/ 60 h 64"/>
                    <a:gd name="T8" fmla="*/ 37 w 54"/>
                    <a:gd name="T9" fmla="*/ 53 h 64"/>
                    <a:gd name="T10" fmla="*/ 47 w 54"/>
                    <a:gd name="T11" fmla="*/ 44 h 64"/>
                    <a:gd name="T12" fmla="*/ 50 w 54"/>
                    <a:gd name="T13" fmla="*/ 17 h 64"/>
                    <a:gd name="T14" fmla="*/ 47 w 54"/>
                    <a:gd name="T15" fmla="*/ 8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" h="64">
                      <a:moveTo>
                        <a:pt x="47" y="8"/>
                      </a:moveTo>
                      <a:cubicBezTo>
                        <a:pt x="10" y="9"/>
                        <a:pt x="12" y="0"/>
                        <a:pt x="2" y="21"/>
                      </a:cubicBezTo>
                      <a:cubicBezTo>
                        <a:pt x="0" y="29"/>
                        <a:pt x="12" y="29"/>
                        <a:pt x="19" y="30"/>
                      </a:cubicBezTo>
                      <a:cubicBezTo>
                        <a:pt x="20" y="40"/>
                        <a:pt x="22" y="50"/>
                        <a:pt x="17" y="60"/>
                      </a:cubicBezTo>
                      <a:cubicBezTo>
                        <a:pt x="27" y="64"/>
                        <a:pt x="29" y="58"/>
                        <a:pt x="37" y="53"/>
                      </a:cubicBezTo>
                      <a:cubicBezTo>
                        <a:pt x="38" y="46"/>
                        <a:pt x="41" y="48"/>
                        <a:pt x="47" y="44"/>
                      </a:cubicBezTo>
                      <a:cubicBezTo>
                        <a:pt x="54" y="33"/>
                        <a:pt x="52" y="34"/>
                        <a:pt x="50" y="17"/>
                      </a:cubicBezTo>
                      <a:cubicBezTo>
                        <a:pt x="49" y="11"/>
                        <a:pt x="42" y="10"/>
                        <a:pt x="47" y="8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/>
              <p:cNvGrpSpPr>
                <a:grpSpLocks/>
              </p:cNvGrpSpPr>
              <p:nvPr/>
            </p:nvGrpSpPr>
            <p:grpSpPr bwMode="auto">
              <a:xfrm>
                <a:off x="-4" y="-16"/>
                <a:ext cx="5327" cy="3552"/>
                <a:chOff x="20441001" y="2376559"/>
                <a:chExt cx="3062142" cy="2276440"/>
              </a:xfrm>
            </p:grpSpPr>
            <p:sp>
              <p:nvSpPr>
                <p:cNvPr id="13" name="Freeform 12"/>
                <p:cNvSpPr>
                  <a:spLocks/>
                </p:cNvSpPr>
                <p:nvPr/>
              </p:nvSpPr>
              <p:spPr bwMode="auto">
                <a:xfrm>
                  <a:off x="20441001" y="2376559"/>
                  <a:ext cx="1676736" cy="1858047"/>
                </a:xfrm>
                <a:custGeom>
                  <a:avLst/>
                  <a:gdLst>
                    <a:gd name="T0" fmla="*/ 1676736 w 1676400"/>
                    <a:gd name="T1" fmla="*/ 57171 h 1857375"/>
                    <a:gd name="T2" fmla="*/ 1524305 w 1676400"/>
                    <a:gd name="T3" fmla="*/ 90520 h 1857375"/>
                    <a:gd name="T4" fmla="*/ 1467144 w 1676400"/>
                    <a:gd name="T5" fmla="*/ 119105 h 1857375"/>
                    <a:gd name="T6" fmla="*/ 1419509 w 1676400"/>
                    <a:gd name="T7" fmla="*/ 109577 h 1857375"/>
                    <a:gd name="T8" fmla="*/ 1414747 w 1676400"/>
                    <a:gd name="T9" fmla="*/ 66699 h 1857375"/>
                    <a:gd name="T10" fmla="*/ 1457617 w 1676400"/>
                    <a:gd name="T11" fmla="*/ 0 h 1857375"/>
                    <a:gd name="T12" fmla="*/ 1281370 w 1676400"/>
                    <a:gd name="T13" fmla="*/ 0 h 1857375"/>
                    <a:gd name="T14" fmla="*/ 1248025 w 1676400"/>
                    <a:gd name="T15" fmla="*/ 47642 h 1857375"/>
                    <a:gd name="T16" fmla="*/ 1238498 w 1676400"/>
                    <a:gd name="T17" fmla="*/ 109577 h 1857375"/>
                    <a:gd name="T18" fmla="*/ 1181337 w 1676400"/>
                    <a:gd name="T19" fmla="*/ 128634 h 1857375"/>
                    <a:gd name="T20" fmla="*/ 1109885 w 1676400"/>
                    <a:gd name="T21" fmla="*/ 214390 h 1857375"/>
                    <a:gd name="T22" fmla="*/ 1019379 w 1676400"/>
                    <a:gd name="T23" fmla="*/ 247740 h 1857375"/>
                    <a:gd name="T24" fmla="*/ 928874 w 1676400"/>
                    <a:gd name="T25" fmla="*/ 300146 h 1857375"/>
                    <a:gd name="T26" fmla="*/ 843132 w 1676400"/>
                    <a:gd name="T27" fmla="*/ 362081 h 1857375"/>
                    <a:gd name="T28" fmla="*/ 805024 w 1676400"/>
                    <a:gd name="T29" fmla="*/ 552650 h 1857375"/>
                    <a:gd name="T30" fmla="*/ 662121 w 1676400"/>
                    <a:gd name="T31" fmla="*/ 857560 h 1857375"/>
                    <a:gd name="T32" fmla="*/ 614486 w 1676400"/>
                    <a:gd name="T33" fmla="*/ 886145 h 1857375"/>
                    <a:gd name="T34" fmla="*/ 509690 w 1676400"/>
                    <a:gd name="T35" fmla="*/ 895674 h 1857375"/>
                    <a:gd name="T36" fmla="*/ 428711 w 1676400"/>
                    <a:gd name="T37" fmla="*/ 943316 h 1857375"/>
                    <a:gd name="T38" fmla="*/ 323915 w 1676400"/>
                    <a:gd name="T39" fmla="*/ 967137 h 1857375"/>
                    <a:gd name="T40" fmla="*/ 214356 w 1676400"/>
                    <a:gd name="T41" fmla="*/ 905202 h 1857375"/>
                    <a:gd name="T42" fmla="*/ 161957 w 1676400"/>
                    <a:gd name="T43" fmla="*/ 805153 h 1857375"/>
                    <a:gd name="T44" fmla="*/ 114323 w 1676400"/>
                    <a:gd name="T45" fmla="*/ 767039 h 1857375"/>
                    <a:gd name="T46" fmla="*/ 23818 w 1676400"/>
                    <a:gd name="T47" fmla="*/ 671755 h 1857375"/>
                    <a:gd name="T48" fmla="*/ 0 w 1676400"/>
                    <a:gd name="T49" fmla="*/ 709869 h 1857375"/>
                    <a:gd name="T50" fmla="*/ 19054 w 1676400"/>
                    <a:gd name="T51" fmla="*/ 905202 h 1857375"/>
                    <a:gd name="T52" fmla="*/ 95269 w 1676400"/>
                    <a:gd name="T53" fmla="*/ 948080 h 1857375"/>
                    <a:gd name="T54" fmla="*/ 142904 w 1676400"/>
                    <a:gd name="T55" fmla="*/ 1005251 h 1857375"/>
                    <a:gd name="T56" fmla="*/ 119087 w 1676400"/>
                    <a:gd name="T57" fmla="*/ 1157706 h 1857375"/>
                    <a:gd name="T58" fmla="*/ 52399 w 1676400"/>
                    <a:gd name="T59" fmla="*/ 1157706 h 1857375"/>
                    <a:gd name="T60" fmla="*/ 23818 w 1676400"/>
                    <a:gd name="T61" fmla="*/ 1186291 h 1857375"/>
                    <a:gd name="T62" fmla="*/ 0 w 1676400"/>
                    <a:gd name="T63" fmla="*/ 1286340 h 1857375"/>
                    <a:gd name="T64" fmla="*/ 0 w 1676400"/>
                    <a:gd name="T65" fmla="*/ 1543608 h 1857375"/>
                    <a:gd name="T66" fmla="*/ 138141 w 1676400"/>
                    <a:gd name="T67" fmla="*/ 1495966 h 1857375"/>
                    <a:gd name="T68" fmla="*/ 147668 w 1676400"/>
                    <a:gd name="T69" fmla="*/ 1495966 h 1857375"/>
                    <a:gd name="T70" fmla="*/ 209592 w 1676400"/>
                    <a:gd name="T71" fmla="*/ 1538844 h 1857375"/>
                    <a:gd name="T72" fmla="*/ 314388 w 1676400"/>
                    <a:gd name="T73" fmla="*/ 1538844 h 1857375"/>
                    <a:gd name="T74" fmla="*/ 323915 w 1676400"/>
                    <a:gd name="T75" fmla="*/ 1491201 h 1857375"/>
                    <a:gd name="T76" fmla="*/ 290571 w 1676400"/>
                    <a:gd name="T77" fmla="*/ 1429267 h 1857375"/>
                    <a:gd name="T78" fmla="*/ 233410 w 1676400"/>
                    <a:gd name="T79" fmla="*/ 1391153 h 1857375"/>
                    <a:gd name="T80" fmla="*/ 261991 w 1676400"/>
                    <a:gd name="T81" fmla="*/ 1295869 h 1857375"/>
                    <a:gd name="T82" fmla="*/ 328679 w 1676400"/>
                    <a:gd name="T83" fmla="*/ 1286340 h 1857375"/>
                    <a:gd name="T84" fmla="*/ 390603 w 1676400"/>
                    <a:gd name="T85" fmla="*/ 1295869 h 1857375"/>
                    <a:gd name="T86" fmla="*/ 471583 w 1676400"/>
                    <a:gd name="T87" fmla="*/ 1329218 h 1857375"/>
                    <a:gd name="T88" fmla="*/ 471583 w 1676400"/>
                    <a:gd name="T89" fmla="*/ 1329218 h 1857375"/>
                    <a:gd name="T90" fmla="*/ 562088 w 1676400"/>
                    <a:gd name="T91" fmla="*/ 1338746 h 1857375"/>
                    <a:gd name="T92" fmla="*/ 624013 w 1676400"/>
                    <a:gd name="T93" fmla="*/ 1376860 h 1857375"/>
                    <a:gd name="T94" fmla="*/ 709755 w 1676400"/>
                    <a:gd name="T95" fmla="*/ 1429267 h 1857375"/>
                    <a:gd name="T96" fmla="*/ 781207 w 1676400"/>
                    <a:gd name="T97" fmla="*/ 1453088 h 1857375"/>
                    <a:gd name="T98" fmla="*/ 914583 w 1676400"/>
                    <a:gd name="T99" fmla="*/ 1596014 h 1857375"/>
                    <a:gd name="T100" fmla="*/ 900293 w 1676400"/>
                    <a:gd name="T101" fmla="*/ 1681770 h 1857375"/>
                    <a:gd name="T102" fmla="*/ 843132 w 1676400"/>
                    <a:gd name="T103" fmla="*/ 1710356 h 1857375"/>
                    <a:gd name="T104" fmla="*/ 905056 w 1676400"/>
                    <a:gd name="T105" fmla="*/ 1838990 h 1857375"/>
                    <a:gd name="T106" fmla="*/ 1014616 w 1676400"/>
                    <a:gd name="T107" fmla="*/ 1858047 h 1857375"/>
                    <a:gd name="T108" fmla="*/ 1214681 w 1676400"/>
                    <a:gd name="T109" fmla="*/ 1843754 h 1857375"/>
                    <a:gd name="T110" fmla="*/ 1214681 w 1676400"/>
                    <a:gd name="T111" fmla="*/ 1843754 h 185737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676400" h="1857375">
                      <a:moveTo>
                        <a:pt x="1676400" y="57150"/>
                      </a:moveTo>
                      <a:lnTo>
                        <a:pt x="1524000" y="90487"/>
                      </a:lnTo>
                      <a:lnTo>
                        <a:pt x="1466850" y="119062"/>
                      </a:lnTo>
                      <a:lnTo>
                        <a:pt x="1419225" y="109537"/>
                      </a:lnTo>
                      <a:lnTo>
                        <a:pt x="1414463" y="66675"/>
                      </a:lnTo>
                      <a:lnTo>
                        <a:pt x="1457325" y="0"/>
                      </a:lnTo>
                      <a:lnTo>
                        <a:pt x="1281113" y="0"/>
                      </a:lnTo>
                      <a:lnTo>
                        <a:pt x="1247775" y="47625"/>
                      </a:lnTo>
                      <a:lnTo>
                        <a:pt x="1238250" y="109537"/>
                      </a:lnTo>
                      <a:lnTo>
                        <a:pt x="1181100" y="128587"/>
                      </a:lnTo>
                      <a:lnTo>
                        <a:pt x="1109663" y="214312"/>
                      </a:lnTo>
                      <a:lnTo>
                        <a:pt x="1019175" y="247650"/>
                      </a:lnTo>
                      <a:lnTo>
                        <a:pt x="928688" y="300037"/>
                      </a:lnTo>
                      <a:lnTo>
                        <a:pt x="842963" y="361950"/>
                      </a:lnTo>
                      <a:lnTo>
                        <a:pt x="804863" y="552450"/>
                      </a:lnTo>
                      <a:lnTo>
                        <a:pt x="661988" y="857250"/>
                      </a:lnTo>
                      <a:lnTo>
                        <a:pt x="614363" y="885825"/>
                      </a:lnTo>
                      <a:lnTo>
                        <a:pt x="509588" y="895350"/>
                      </a:lnTo>
                      <a:lnTo>
                        <a:pt x="428625" y="942975"/>
                      </a:lnTo>
                      <a:lnTo>
                        <a:pt x="323850" y="966787"/>
                      </a:lnTo>
                      <a:lnTo>
                        <a:pt x="214313" y="904875"/>
                      </a:lnTo>
                      <a:lnTo>
                        <a:pt x="161925" y="804862"/>
                      </a:lnTo>
                      <a:lnTo>
                        <a:pt x="114300" y="766762"/>
                      </a:lnTo>
                      <a:lnTo>
                        <a:pt x="23813" y="671512"/>
                      </a:lnTo>
                      <a:lnTo>
                        <a:pt x="0" y="709612"/>
                      </a:lnTo>
                      <a:lnTo>
                        <a:pt x="19050" y="904875"/>
                      </a:lnTo>
                      <a:lnTo>
                        <a:pt x="95250" y="947737"/>
                      </a:lnTo>
                      <a:lnTo>
                        <a:pt x="142875" y="1004887"/>
                      </a:lnTo>
                      <a:lnTo>
                        <a:pt x="119063" y="1157287"/>
                      </a:lnTo>
                      <a:lnTo>
                        <a:pt x="52388" y="1157287"/>
                      </a:lnTo>
                      <a:lnTo>
                        <a:pt x="23813" y="1185862"/>
                      </a:lnTo>
                      <a:lnTo>
                        <a:pt x="0" y="1285875"/>
                      </a:lnTo>
                      <a:lnTo>
                        <a:pt x="0" y="1543050"/>
                      </a:lnTo>
                      <a:lnTo>
                        <a:pt x="138113" y="1495425"/>
                      </a:lnTo>
                      <a:lnTo>
                        <a:pt x="147638" y="1495425"/>
                      </a:lnTo>
                      <a:lnTo>
                        <a:pt x="209550" y="1538287"/>
                      </a:lnTo>
                      <a:lnTo>
                        <a:pt x="314325" y="1538287"/>
                      </a:lnTo>
                      <a:lnTo>
                        <a:pt x="323850" y="1490662"/>
                      </a:lnTo>
                      <a:lnTo>
                        <a:pt x="290513" y="1428750"/>
                      </a:lnTo>
                      <a:lnTo>
                        <a:pt x="233363" y="1390650"/>
                      </a:lnTo>
                      <a:lnTo>
                        <a:pt x="261938" y="1295400"/>
                      </a:lnTo>
                      <a:lnTo>
                        <a:pt x="328613" y="1285875"/>
                      </a:lnTo>
                      <a:lnTo>
                        <a:pt x="390525" y="1295400"/>
                      </a:lnTo>
                      <a:lnTo>
                        <a:pt x="471488" y="1328737"/>
                      </a:lnTo>
                      <a:lnTo>
                        <a:pt x="561975" y="1338262"/>
                      </a:lnTo>
                      <a:lnTo>
                        <a:pt x="623888" y="1376362"/>
                      </a:lnTo>
                      <a:lnTo>
                        <a:pt x="709613" y="1428750"/>
                      </a:lnTo>
                      <a:lnTo>
                        <a:pt x="781050" y="1452562"/>
                      </a:lnTo>
                      <a:lnTo>
                        <a:pt x="914400" y="1595437"/>
                      </a:lnTo>
                      <a:lnTo>
                        <a:pt x="900113" y="1681162"/>
                      </a:lnTo>
                      <a:lnTo>
                        <a:pt x="842963" y="1709737"/>
                      </a:lnTo>
                      <a:lnTo>
                        <a:pt x="904875" y="1838325"/>
                      </a:lnTo>
                      <a:lnTo>
                        <a:pt x="1014413" y="1857375"/>
                      </a:lnTo>
                      <a:lnTo>
                        <a:pt x="1214438" y="184308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 13"/>
                <p:cNvSpPr>
                  <a:spLocks/>
                </p:cNvSpPr>
                <p:nvPr/>
              </p:nvSpPr>
              <p:spPr bwMode="auto">
                <a:xfrm>
                  <a:off x="21432160" y="2429809"/>
                  <a:ext cx="2070983" cy="222319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1688" h="2224088">
                      <a:moveTo>
                        <a:pt x="214313" y="1790700"/>
                      </a:moveTo>
                      <a:lnTo>
                        <a:pt x="328613" y="1790700"/>
                      </a:lnTo>
                      <a:lnTo>
                        <a:pt x="447675" y="1985963"/>
                      </a:lnTo>
                      <a:lnTo>
                        <a:pt x="504825" y="2009775"/>
                      </a:lnTo>
                      <a:lnTo>
                        <a:pt x="557213" y="2009775"/>
                      </a:lnTo>
                      <a:lnTo>
                        <a:pt x="576263" y="2076450"/>
                      </a:lnTo>
                      <a:lnTo>
                        <a:pt x="519113" y="2147888"/>
                      </a:lnTo>
                      <a:lnTo>
                        <a:pt x="523875" y="2224088"/>
                      </a:lnTo>
                      <a:lnTo>
                        <a:pt x="647700" y="2219325"/>
                      </a:lnTo>
                      <a:lnTo>
                        <a:pt x="728663" y="2162175"/>
                      </a:lnTo>
                      <a:lnTo>
                        <a:pt x="809625" y="2119313"/>
                      </a:lnTo>
                      <a:lnTo>
                        <a:pt x="938213" y="2109788"/>
                      </a:lnTo>
                      <a:lnTo>
                        <a:pt x="928688" y="2014538"/>
                      </a:lnTo>
                      <a:lnTo>
                        <a:pt x="976313" y="1962150"/>
                      </a:lnTo>
                      <a:lnTo>
                        <a:pt x="1090613" y="2024063"/>
                      </a:lnTo>
                      <a:lnTo>
                        <a:pt x="1152525" y="2109788"/>
                      </a:lnTo>
                      <a:lnTo>
                        <a:pt x="1257300" y="2095500"/>
                      </a:lnTo>
                      <a:lnTo>
                        <a:pt x="1295400" y="2057400"/>
                      </a:lnTo>
                      <a:lnTo>
                        <a:pt x="1319213" y="1962150"/>
                      </a:lnTo>
                      <a:lnTo>
                        <a:pt x="1414463" y="1909763"/>
                      </a:lnTo>
                      <a:lnTo>
                        <a:pt x="1552575" y="2024063"/>
                      </a:lnTo>
                      <a:lnTo>
                        <a:pt x="1652588" y="2114550"/>
                      </a:lnTo>
                      <a:lnTo>
                        <a:pt x="1747838" y="2157413"/>
                      </a:lnTo>
                      <a:lnTo>
                        <a:pt x="1809750" y="2095500"/>
                      </a:lnTo>
                      <a:lnTo>
                        <a:pt x="1847850" y="2038350"/>
                      </a:lnTo>
                      <a:lnTo>
                        <a:pt x="1962150" y="2024063"/>
                      </a:lnTo>
                      <a:lnTo>
                        <a:pt x="2071688" y="1957388"/>
                      </a:lnTo>
                      <a:lnTo>
                        <a:pt x="2057400" y="1857375"/>
                      </a:lnTo>
                      <a:lnTo>
                        <a:pt x="1990725" y="1752600"/>
                      </a:lnTo>
                      <a:lnTo>
                        <a:pt x="1838325" y="1752600"/>
                      </a:lnTo>
                      <a:lnTo>
                        <a:pt x="1752600" y="1762125"/>
                      </a:lnTo>
                      <a:lnTo>
                        <a:pt x="1676400" y="1652588"/>
                      </a:lnTo>
                      <a:lnTo>
                        <a:pt x="1600200" y="1604963"/>
                      </a:lnTo>
                      <a:lnTo>
                        <a:pt x="1452563" y="1614488"/>
                      </a:lnTo>
                      <a:lnTo>
                        <a:pt x="1390650" y="1576388"/>
                      </a:lnTo>
                      <a:lnTo>
                        <a:pt x="1338263" y="1443038"/>
                      </a:lnTo>
                      <a:lnTo>
                        <a:pt x="1243013" y="1385888"/>
                      </a:lnTo>
                      <a:lnTo>
                        <a:pt x="1128713" y="1381125"/>
                      </a:lnTo>
                      <a:lnTo>
                        <a:pt x="1090613" y="1419225"/>
                      </a:lnTo>
                      <a:lnTo>
                        <a:pt x="1062038" y="1533525"/>
                      </a:lnTo>
                      <a:lnTo>
                        <a:pt x="1019175" y="1557338"/>
                      </a:lnTo>
                      <a:lnTo>
                        <a:pt x="962025" y="1547813"/>
                      </a:lnTo>
                      <a:lnTo>
                        <a:pt x="976313" y="1462088"/>
                      </a:lnTo>
                      <a:lnTo>
                        <a:pt x="938213" y="1376363"/>
                      </a:lnTo>
                      <a:lnTo>
                        <a:pt x="842963" y="1304925"/>
                      </a:lnTo>
                      <a:lnTo>
                        <a:pt x="747713" y="1333500"/>
                      </a:lnTo>
                      <a:lnTo>
                        <a:pt x="709613" y="1347788"/>
                      </a:lnTo>
                      <a:lnTo>
                        <a:pt x="633413" y="1385888"/>
                      </a:lnTo>
                      <a:lnTo>
                        <a:pt x="581025" y="1438275"/>
                      </a:lnTo>
                      <a:lnTo>
                        <a:pt x="500063" y="1490663"/>
                      </a:lnTo>
                      <a:lnTo>
                        <a:pt x="495300" y="1524000"/>
                      </a:lnTo>
                      <a:lnTo>
                        <a:pt x="390525" y="1481138"/>
                      </a:lnTo>
                      <a:lnTo>
                        <a:pt x="319088" y="1490663"/>
                      </a:lnTo>
                      <a:lnTo>
                        <a:pt x="247650" y="1538288"/>
                      </a:lnTo>
                      <a:lnTo>
                        <a:pt x="200025" y="1547813"/>
                      </a:lnTo>
                      <a:lnTo>
                        <a:pt x="138113" y="1504950"/>
                      </a:lnTo>
                      <a:lnTo>
                        <a:pt x="14288" y="1395413"/>
                      </a:lnTo>
                      <a:lnTo>
                        <a:pt x="0" y="1314450"/>
                      </a:lnTo>
                      <a:lnTo>
                        <a:pt x="23813" y="1228725"/>
                      </a:lnTo>
                      <a:lnTo>
                        <a:pt x="47625" y="1171575"/>
                      </a:lnTo>
                      <a:lnTo>
                        <a:pt x="119063" y="1181100"/>
                      </a:lnTo>
                      <a:lnTo>
                        <a:pt x="152400" y="1128713"/>
                      </a:lnTo>
                      <a:lnTo>
                        <a:pt x="161925" y="1047750"/>
                      </a:lnTo>
                      <a:lnTo>
                        <a:pt x="95250" y="1014413"/>
                      </a:lnTo>
                      <a:lnTo>
                        <a:pt x="42863" y="971550"/>
                      </a:lnTo>
                      <a:lnTo>
                        <a:pt x="19050" y="938213"/>
                      </a:lnTo>
                      <a:lnTo>
                        <a:pt x="23813" y="842963"/>
                      </a:lnTo>
                      <a:lnTo>
                        <a:pt x="80963" y="785813"/>
                      </a:lnTo>
                      <a:lnTo>
                        <a:pt x="200025" y="742950"/>
                      </a:lnTo>
                      <a:lnTo>
                        <a:pt x="228600" y="647700"/>
                      </a:lnTo>
                      <a:lnTo>
                        <a:pt x="328613" y="647700"/>
                      </a:lnTo>
                      <a:lnTo>
                        <a:pt x="347663" y="590550"/>
                      </a:lnTo>
                      <a:lnTo>
                        <a:pt x="366713" y="519113"/>
                      </a:lnTo>
                      <a:lnTo>
                        <a:pt x="481013" y="519113"/>
                      </a:lnTo>
                      <a:lnTo>
                        <a:pt x="561975" y="428625"/>
                      </a:lnTo>
                      <a:lnTo>
                        <a:pt x="566738" y="361950"/>
                      </a:lnTo>
                      <a:lnTo>
                        <a:pt x="638175" y="309563"/>
                      </a:lnTo>
                      <a:lnTo>
                        <a:pt x="690563" y="223838"/>
                      </a:lnTo>
                      <a:lnTo>
                        <a:pt x="704850" y="123825"/>
                      </a:lnTo>
                      <a:lnTo>
                        <a:pt x="709613" y="38100"/>
                      </a:lnTo>
                      <a:lnTo>
                        <a:pt x="676275" y="0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>
                  <a:defPPr>
                    <a:defRPr lang="es-ES_trad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6715937" y="1700474"/>
              <a:ext cx="2183744" cy="442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342900" marR="0" lvl="0" indent="-34290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Cold Cloud Tops</a:t>
              </a: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7510398" y="3942805"/>
              <a:ext cx="812560" cy="442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342900" marR="0" lvl="0" indent="-34290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GDI</a:t>
              </a:r>
            </a:p>
          </p:txBody>
        </p:sp>
      </p:grpSp>
      <p:sp>
        <p:nvSpPr>
          <p:cNvPr id="110" name="Title 1"/>
          <p:cNvSpPr txBox="1">
            <a:spLocks/>
          </p:cNvSpPr>
          <p:nvPr/>
        </p:nvSpPr>
        <p:spPr bwMode="auto">
          <a:xfrm>
            <a:off x="1981200" y="271464"/>
            <a:ext cx="5410200" cy="11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rgbClr val="0000FF"/>
                </a:solidFill>
                <a:latin typeface="Arial"/>
              </a:rPr>
              <a:t>R2O</a:t>
            </a:r>
            <a:br>
              <a:rPr lang="en-US" kern="0" dirty="0">
                <a:solidFill>
                  <a:srgbClr val="0000FF"/>
                </a:solidFill>
                <a:latin typeface="Arial"/>
              </a:rPr>
            </a:br>
            <a:r>
              <a:rPr lang="en-US" sz="2800" kern="0" dirty="0">
                <a:solidFill>
                  <a:srgbClr val="0000FF"/>
                </a:solidFill>
                <a:latin typeface="Arial"/>
              </a:rPr>
              <a:t>Galvez-Davison Index for Tropical Convection</a:t>
            </a:r>
          </a:p>
        </p:txBody>
      </p:sp>
    </p:spTree>
    <p:extLst>
      <p:ext uri="{BB962C8B-B14F-4D97-AF65-F5344CB8AC3E}">
        <p14:creationId xmlns:p14="http://schemas.microsoft.com/office/powerpoint/2010/main" val="2970530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3</a:t>
            </a:fld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81200" y="271464"/>
            <a:ext cx="5410200" cy="11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kern="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Training Strategy</a:t>
            </a:r>
            <a:endParaRPr lang="es-ES_tradnl" altLang="en-US" kern="0" dirty="0">
              <a:solidFill>
                <a:schemeClr val="tx1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81000" y="990600"/>
            <a:ext cx="8534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·"/>
              <a:defRPr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»"/>
              <a:defRPr b="1">
                <a:solidFill>
                  <a:schemeClr val="tx2"/>
                </a:solidFill>
                <a:latin typeface="+mn-lt"/>
              </a:defRPr>
            </a:lvl3pPr>
            <a:lvl4pPr marL="15430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·"/>
              <a:defRPr sz="1400" b="1">
                <a:solidFill>
                  <a:schemeClr val="tx2"/>
                </a:solidFill>
                <a:latin typeface="+mn-lt"/>
              </a:defRPr>
            </a:lvl4pPr>
            <a:lvl5pPr marL="20002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5pPr>
            <a:lvl6pPr marL="24574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9pPr>
          </a:lstStyle>
          <a:p>
            <a:pPr marL="342900" indent="-342900"/>
            <a:r>
              <a:rPr lang="en-US" altLang="en-US" kern="0" dirty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Train meteorologists on a methodology for weather analysis and forecasting that is </a:t>
            </a:r>
            <a:r>
              <a:rPr lang="en-US" altLang="en-US" i="1" u="sng" kern="0" dirty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independent</a:t>
            </a:r>
            <a:r>
              <a:rPr lang="en-US" altLang="en-US" kern="0" dirty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of working platforms.</a:t>
            </a:r>
          </a:p>
          <a:p>
            <a:pPr marL="742950" lvl="1" indent="-285750"/>
            <a:r>
              <a:rPr lang="en-US" altLang="en-US" kern="0" dirty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They can access info/data readily available through the web and WAFS workstation after they return home. </a:t>
            </a:r>
          </a:p>
          <a:p>
            <a:pPr marL="742950" lvl="1" indent="-285750"/>
            <a:r>
              <a:rPr lang="en-US" altLang="en-US" kern="0" dirty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Allows them to put into practice what they learn</a:t>
            </a:r>
          </a:p>
          <a:p>
            <a:pPr marL="342900" indent="-342900"/>
            <a:r>
              <a:rPr lang="en-US" altLang="en-US" kern="0" dirty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Train the Trainer Concept</a:t>
            </a:r>
          </a:p>
          <a:p>
            <a:pPr marL="742950" lvl="1" indent="-285750"/>
            <a:r>
              <a:rPr lang="en-US" altLang="en-US" kern="0" dirty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Yearly train six students per desk</a:t>
            </a:r>
          </a:p>
          <a:p>
            <a:pPr marL="742950" lvl="1" indent="-285750"/>
            <a:r>
              <a:rPr lang="en-US" altLang="en-US" kern="0" dirty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Students awarded a four-month long fellowship</a:t>
            </a:r>
          </a:p>
          <a:p>
            <a:pPr marL="742950" lvl="1" indent="-285750"/>
            <a:r>
              <a:rPr lang="en-US" altLang="en-US" kern="0" dirty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Two-month overlap between fellows.</a:t>
            </a:r>
          </a:p>
          <a:p>
            <a:pPr marL="342900" indent="-342900"/>
            <a:r>
              <a:rPr lang="en-US" altLang="en-US" kern="0" dirty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Train in an operational environment, focusing their effort on a high-quality product.</a:t>
            </a:r>
          </a:p>
          <a:p>
            <a:pPr marL="342900" indent="-342900"/>
            <a:r>
              <a:rPr lang="en-US" altLang="en-US" b="0" i="1" kern="0" dirty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This is </a:t>
            </a:r>
            <a:r>
              <a:rPr lang="en-US" altLang="en-US" i="1" u="sng" kern="0" dirty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not</a:t>
            </a:r>
            <a:r>
              <a:rPr lang="en-US" altLang="en-US" b="0" i="1" kern="0" dirty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a WMO-sponsored </a:t>
            </a:r>
            <a:br>
              <a:rPr lang="en-US" altLang="en-US" b="0" i="1" kern="0" dirty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en-US" altLang="en-US" b="0" i="1" kern="0" dirty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vacation!</a:t>
            </a:r>
            <a:endParaRPr lang="es-ES_tradnl" altLang="en-US" b="0" i="1" kern="0" dirty="0">
              <a:solidFill>
                <a:srgbClr val="0000FF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126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30</a:t>
            </a:fld>
            <a:endParaRPr lang="en-US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533400" y="5117473"/>
            <a:ext cx="3352800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9144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cs typeface="Arial" panose="020B0604020202020204" pitchFamily="34" charset="0"/>
              </a:rPr>
              <a:t>US Weather Prediction Center</a:t>
            </a:r>
          </a:p>
          <a:p>
            <a:pPr marL="285750" indent="-9144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cs typeface="Arial" panose="020B0604020202020204" pitchFamily="34" charset="0"/>
              </a:rPr>
              <a:t>US Aviation Weather Center</a:t>
            </a:r>
          </a:p>
          <a:p>
            <a:pPr marL="285750" indent="-9144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cs typeface="Arial" panose="020B0604020202020204" pitchFamily="34" charset="0"/>
              </a:rPr>
              <a:t>Mexico NWS</a:t>
            </a:r>
          </a:p>
          <a:p>
            <a:pPr marL="285750" indent="-9144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cs typeface="Arial" panose="020B0604020202020204" pitchFamily="34" charset="0"/>
              </a:rPr>
              <a:t>El Salvador NWS</a:t>
            </a:r>
          </a:p>
          <a:p>
            <a:pPr marL="285750" indent="-9144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cs typeface="Arial" panose="020B0604020202020204" pitchFamily="34" charset="0"/>
              </a:rPr>
              <a:t>Uruguay NWS</a:t>
            </a:r>
          </a:p>
          <a:p>
            <a:pPr marL="285750" indent="-9144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cs typeface="Arial" panose="020B0604020202020204" pitchFamily="34" charset="0"/>
              </a:rPr>
              <a:t>South Korea NWS</a:t>
            </a:r>
          </a:p>
          <a:p>
            <a:pPr marL="285750" indent="-9144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cs typeface="Arial" panose="020B0604020202020204" pitchFamily="34" charset="0"/>
              </a:rPr>
              <a:t>Finland </a:t>
            </a:r>
            <a:r>
              <a:rPr lang="en-US" altLang="en-US" sz="1200" dirty="0">
                <a:cs typeface="Arial" panose="020B0604020202020204" pitchFamily="34" charset="0"/>
                <a:sym typeface="Wingdings" panose="05000000000000000000" pitchFamily="2" charset="2"/>
              </a:rPr>
              <a:t>included in developed software</a:t>
            </a:r>
            <a:endParaRPr lang="en-US" altLang="en-US" sz="1200" dirty="0">
              <a:cs typeface="Arial" panose="020B0604020202020204" pitchFamily="34" charset="0"/>
            </a:endParaRPr>
          </a:p>
          <a:p>
            <a:pPr marL="285750" indent="-9144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cs typeface="Arial" panose="020B0604020202020204" pitchFamily="34" charset="0"/>
              </a:rPr>
              <a:t>Brazil (FUNCEME)</a:t>
            </a:r>
          </a:p>
          <a:p>
            <a:pPr marL="285750" indent="-9144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cs typeface="Arial" panose="020B0604020202020204" pitchFamily="34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724400"/>
            <a:ext cx="2452903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Incorporation into computing systems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 bwMode="auto">
          <a:xfrm>
            <a:off x="914400" y="271465"/>
            <a:ext cx="7086600" cy="56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 dirty="0">
                <a:solidFill>
                  <a:srgbClr val="0000FF"/>
                </a:solidFill>
                <a:latin typeface="Arial"/>
              </a:rPr>
              <a:t>International use of the GDI (2018)</a:t>
            </a:r>
            <a:endParaRPr lang="en-US" sz="2400" kern="0" dirty="0">
              <a:solidFill>
                <a:srgbClr val="0000FF"/>
              </a:solidFill>
              <a:latin typeface="Arial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41ECB8D-E001-4AE4-B477-6881F213B56D}"/>
              </a:ext>
            </a:extLst>
          </p:cNvPr>
          <p:cNvGrpSpPr/>
          <p:nvPr/>
        </p:nvGrpSpPr>
        <p:grpSpPr>
          <a:xfrm>
            <a:off x="599210" y="1019553"/>
            <a:ext cx="7858990" cy="3619932"/>
            <a:chOff x="283184" y="1058752"/>
            <a:chExt cx="8294696" cy="3878673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E62A8C9F-C9E6-4C83-9A18-AE62A70D0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384" y="1058752"/>
              <a:ext cx="8061496" cy="384258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13" name="TextBox 1">
              <a:extLst>
                <a:ext uri="{FF2B5EF4-FFF2-40B4-BE49-F238E27FC236}">
                  <a16:creationId xmlns:a16="http://schemas.microsoft.com/office/drawing/2014/main" id="{5BB8C171-C76E-4680-815C-75B39AFFCD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184" y="4706592"/>
              <a:ext cx="2906250" cy="230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9431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900" i="1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anose="020B0604020202020204" pitchFamily="34" charset="0"/>
                </a:rPr>
                <a:t>WPC International Desks, 2018</a:t>
              </a:r>
            </a:p>
          </p:txBody>
        </p:sp>
      </p:grpSp>
      <p:sp>
        <p:nvSpPr>
          <p:cNvPr id="115" name="TextBox 1">
            <a:extLst>
              <a:ext uri="{FF2B5EF4-FFF2-40B4-BE49-F238E27FC236}">
                <a16:creationId xmlns:a16="http://schemas.microsoft.com/office/drawing/2014/main" id="{8652F45E-20A7-4B7B-84EF-1E89F9E89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428" y="5105400"/>
            <a:ext cx="290625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9144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cs typeface="Arial" panose="020B0604020202020204" pitchFamily="34" charset="0"/>
              </a:rPr>
              <a:t>Most American NWS’s</a:t>
            </a:r>
          </a:p>
          <a:p>
            <a:pPr marL="285750" indent="-9144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cs typeface="Arial" panose="020B0604020202020204" pitchFamily="34" charset="0"/>
              </a:rPr>
              <a:t>South Korea</a:t>
            </a:r>
          </a:p>
          <a:p>
            <a:pPr marL="285750" indent="-9144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cs typeface="Arial" panose="020B0604020202020204" pitchFamily="34" charset="0"/>
              </a:rPr>
              <a:t>Thailand (evaluation)</a:t>
            </a:r>
          </a:p>
          <a:p>
            <a:pPr marL="285750" indent="-9144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cs typeface="Arial" panose="020B0604020202020204" pitchFamily="34" charset="0"/>
            </a:endParaRPr>
          </a:p>
        </p:txBody>
      </p:sp>
      <p:sp>
        <p:nvSpPr>
          <p:cNvPr id="116" name="TextBox 1">
            <a:extLst>
              <a:ext uri="{FF2B5EF4-FFF2-40B4-BE49-F238E27FC236}">
                <a16:creationId xmlns:a16="http://schemas.microsoft.com/office/drawing/2014/main" id="{D2D5E0E7-B762-44EA-B960-7DB923711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354" y="4796892"/>
            <a:ext cx="1153652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Local Use</a:t>
            </a:r>
          </a:p>
        </p:txBody>
      </p:sp>
      <p:sp>
        <p:nvSpPr>
          <p:cNvPr id="117" name="TextBox 1">
            <a:extLst>
              <a:ext uri="{FF2B5EF4-FFF2-40B4-BE49-F238E27FC236}">
                <a16:creationId xmlns:a16="http://schemas.microsoft.com/office/drawing/2014/main" id="{FB91680E-1B25-4B63-ABA0-D64A41A1A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810982"/>
            <a:ext cx="1981200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Remote Use</a:t>
            </a:r>
          </a:p>
        </p:txBody>
      </p:sp>
      <p:sp>
        <p:nvSpPr>
          <p:cNvPr id="118" name="TextBox 1">
            <a:extLst>
              <a:ext uri="{FF2B5EF4-FFF2-40B4-BE49-F238E27FC236}">
                <a16:creationId xmlns:a16="http://schemas.microsoft.com/office/drawing/2014/main" id="{10C0036A-4EDD-476D-A4C5-7F23915D4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115513"/>
            <a:ext cx="290625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9144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cs typeface="Arial" panose="020B0604020202020204" pitchFamily="34" charset="0"/>
              </a:rPr>
              <a:t>CPC African Desk (for Africa)</a:t>
            </a:r>
          </a:p>
          <a:p>
            <a:pPr marL="285750" indent="-9144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cs typeface="Arial" panose="020B0604020202020204" pitchFamily="34" charset="0"/>
              </a:rPr>
              <a:t>Earthnetworks.com (for India)</a:t>
            </a:r>
          </a:p>
          <a:p>
            <a:pPr marL="285750" indent="-9144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cs typeface="Arial" panose="020B0604020202020204" pitchFamily="34" charset="0"/>
              </a:rPr>
              <a:t>WPC Desks (for the Americas)</a:t>
            </a:r>
          </a:p>
          <a:p>
            <a:pPr marL="285750" indent="-9144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cs typeface="Arial" panose="020B0604020202020204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10B62C11-886A-41C0-BBD8-64CFAFA74877}"/>
              </a:ext>
            </a:extLst>
          </p:cNvPr>
          <p:cNvSpPr/>
          <p:nvPr/>
        </p:nvSpPr>
        <p:spPr>
          <a:xfrm>
            <a:off x="825624" y="4787152"/>
            <a:ext cx="317376" cy="31006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4F5FCF9B-44A7-49EF-BB99-C651814AE9F1}"/>
              </a:ext>
            </a:extLst>
          </p:cNvPr>
          <p:cNvSpPr/>
          <p:nvPr/>
        </p:nvSpPr>
        <p:spPr>
          <a:xfrm>
            <a:off x="3764874" y="4787152"/>
            <a:ext cx="317376" cy="310062"/>
          </a:xfrm>
          <a:prstGeom prst="rect">
            <a:avLst/>
          </a:prstGeom>
          <a:solidFill>
            <a:srgbClr val="FE9250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2B1B6C52-1B9C-4302-8681-3D625ED58390}"/>
              </a:ext>
            </a:extLst>
          </p:cNvPr>
          <p:cNvSpPr/>
          <p:nvPr/>
        </p:nvSpPr>
        <p:spPr>
          <a:xfrm>
            <a:off x="6083424" y="4789446"/>
            <a:ext cx="317376" cy="310062"/>
          </a:xfrm>
          <a:prstGeom prst="rect">
            <a:avLst/>
          </a:prstGeom>
          <a:solidFill>
            <a:srgbClr val="ECCB40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13759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rammb.cira.colostate.edu/ramsdis/online/images/latest/tropical/tropical_ge_14km_visir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28093"/>
            <a:ext cx="4378410" cy="328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72000" y="2895600"/>
            <a:ext cx="4559643" cy="3524251"/>
            <a:chOff x="4807142" y="2133600"/>
            <a:chExt cx="4336858" cy="3219451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7142" y="2201563"/>
              <a:ext cx="4336858" cy="315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7142" y="2133600"/>
              <a:ext cx="4336858" cy="18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020" y="2318541"/>
              <a:ext cx="325980" cy="2986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752600" y="210712"/>
            <a:ext cx="563880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Example over North America and the Caribbean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8EC3D51-E946-4B67-B1B0-A4C2C14F97EA}"/>
              </a:ext>
            </a:extLst>
          </p:cNvPr>
          <p:cNvSpPr txBox="1">
            <a:spLocks/>
          </p:cNvSpPr>
          <p:nvPr/>
        </p:nvSpPr>
        <p:spPr>
          <a:xfrm>
            <a:off x="76200" y="640080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FF4A5A-6E49-4810-A8CC-5C9058ED4EFA}" type="slidenum">
              <a:rPr lang="en-US" b="1" smtClean="0"/>
              <a:pPr/>
              <a:t>31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77962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38" name="Picture 178" descr="Sket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12701"/>
            <a:ext cx="5715000" cy="458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838200" y="293469"/>
            <a:ext cx="7391400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cs typeface="Arial" panose="020B0604020202020204" pitchFamily="34" charset="0"/>
              </a:rPr>
              <a:t>Physical processes behind the GDI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8ADAE9E2-11AE-41DC-8F1E-B093D531D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937" y="2325368"/>
            <a:ext cx="2590800" cy="341632"/>
          </a:xfrm>
          <a:prstGeom prst="rect">
            <a:avLst/>
          </a:prstGeom>
          <a:gradFill flip="none" rotWithShape="1">
            <a:gsLst>
              <a:gs pos="25000">
                <a:srgbClr val="BAE5F4"/>
              </a:gs>
              <a:gs pos="51300">
                <a:schemeClr val="bg1">
                  <a:lumMod val="85000"/>
                </a:schemeClr>
              </a:gs>
              <a:gs pos="86000">
                <a:srgbClr val="FFDED1"/>
              </a:gs>
            </a:gsLst>
            <a:lin ang="0" scaled="1"/>
            <a:tileRect/>
          </a:gradFill>
          <a:ln>
            <a:noFill/>
          </a:ln>
          <a:extLst/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cs typeface="Arial" panose="020B0604020202020204" pitchFamily="34" charset="0"/>
              </a:rPr>
              <a:t>Mid-level stability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63CC4CCB-E94B-4213-A4B2-BDC7437DD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937" y="3447669"/>
            <a:ext cx="2590800" cy="590931"/>
          </a:xfrm>
          <a:prstGeom prst="rect">
            <a:avLst/>
          </a:prstGeom>
          <a:solidFill>
            <a:srgbClr val="E9D8B5"/>
          </a:solidFill>
          <a:ln>
            <a:noFill/>
          </a:ln>
          <a:extLst/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cs typeface="Arial" panose="020B0604020202020204" pitchFamily="34" charset="0"/>
              </a:rPr>
              <a:t>Trade wind inversions and dry air over them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B5C3470F-55D4-4F21-BC90-D70C380E4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69" y="4133469"/>
            <a:ext cx="2590800" cy="590931"/>
          </a:xfrm>
          <a:prstGeom prst="rect">
            <a:avLst/>
          </a:prstGeom>
          <a:solidFill>
            <a:srgbClr val="8DE781"/>
          </a:solidFill>
          <a:ln>
            <a:noFill/>
          </a:ln>
          <a:extLst/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cs typeface="Arial" panose="020B0604020202020204" pitchFamily="34" charset="0"/>
              </a:rPr>
              <a:t>Column availability of heat and moisture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936502E0-F7DC-49F4-B5B1-F2917F19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" y="6400800"/>
            <a:ext cx="457200" cy="365125"/>
          </a:xfrm>
        </p:spPr>
        <p:txBody>
          <a:bodyPr/>
          <a:lstStyle/>
          <a:p>
            <a:fld id="{34FF4A5A-6E49-4810-A8CC-5C9058ED4EFA}" type="slidenum">
              <a:rPr lang="en-US" b="1" smtClean="0"/>
              <a:t>32</a:t>
            </a:fld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491709-96F3-4A56-8292-60F2905DBC04}"/>
              </a:ext>
            </a:extLst>
          </p:cNvPr>
          <p:cNvSpPr/>
          <p:nvPr/>
        </p:nvSpPr>
        <p:spPr>
          <a:xfrm>
            <a:off x="146296" y="1212595"/>
            <a:ext cx="29316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</a:rPr>
              <a:t>Trade wind regime convection and rainfall mostly responds to:</a:t>
            </a:r>
          </a:p>
          <a:p>
            <a:pPr marL="182880" indent="-182880" fontAlgn="base">
              <a:buFont typeface="Arial" panose="020B0604020202020204" pitchFamily="34" charset="0"/>
              <a:buChar char="•"/>
            </a:pPr>
            <a:endParaRPr lang="en-US" sz="12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680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33</a:t>
            </a:fld>
            <a:endParaRPr lang="en-US"/>
          </a:p>
        </p:txBody>
      </p:sp>
      <p:sp>
        <p:nvSpPr>
          <p:cNvPr id="110" name="Title 1"/>
          <p:cNvSpPr txBox="1">
            <a:spLocks/>
          </p:cNvSpPr>
          <p:nvPr/>
        </p:nvSpPr>
        <p:spPr bwMode="auto">
          <a:xfrm>
            <a:off x="1981200" y="271465"/>
            <a:ext cx="5410200" cy="56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chemeClr val="tx1"/>
                </a:solidFill>
                <a:latin typeface="Arial"/>
              </a:rPr>
              <a:t>GDI vs other indices</a:t>
            </a:r>
            <a:endParaRPr lang="en-US" sz="2800" kern="0" dirty="0">
              <a:solidFill>
                <a:schemeClr val="tx1"/>
              </a:solidFill>
              <a:latin typeface="Arial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08B8DD8-59A8-4E6D-83BD-14DCE9B33FC3}"/>
              </a:ext>
            </a:extLst>
          </p:cNvPr>
          <p:cNvGrpSpPr/>
          <p:nvPr/>
        </p:nvGrpSpPr>
        <p:grpSpPr>
          <a:xfrm>
            <a:off x="2539014" y="1586707"/>
            <a:ext cx="6553200" cy="4558507"/>
            <a:chOff x="2667000" y="1080293"/>
            <a:chExt cx="6324600" cy="4287115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197F0D73-4BEE-48AF-8CAD-05B85A487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1080293"/>
              <a:ext cx="6324600" cy="4287115"/>
            </a:xfrm>
            <a:prstGeom prst="rect">
              <a:avLst/>
            </a:prstGeom>
          </p:spPr>
        </p:pic>
        <p:sp>
          <p:nvSpPr>
            <p:cNvPr id="114" name="Title 1">
              <a:extLst>
                <a:ext uri="{FF2B5EF4-FFF2-40B4-BE49-F238E27FC236}">
                  <a16:creationId xmlns:a16="http://schemas.microsoft.com/office/drawing/2014/main" id="{7CD0CC78-FF12-4DA0-9B56-A6EAF900458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656882" y="1164646"/>
              <a:ext cx="855637" cy="3103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en-US" sz="1400" b="0" kern="0" dirty="0">
                  <a:solidFill>
                    <a:schemeClr val="bg1"/>
                  </a:solidFill>
                  <a:latin typeface="Arial"/>
                </a:rPr>
                <a:t>GDI - K</a:t>
              </a:r>
              <a:endParaRPr lang="en-US" sz="1200" b="0" kern="0" dirty="0">
                <a:solidFill>
                  <a:schemeClr val="bg1"/>
                </a:solidFill>
                <a:latin typeface="Arial"/>
              </a:endParaRPr>
            </a:p>
          </p:txBody>
        </p:sp>
        <p:sp>
          <p:nvSpPr>
            <p:cNvPr id="115" name="Title 1">
              <a:extLst>
                <a:ext uri="{FF2B5EF4-FFF2-40B4-BE49-F238E27FC236}">
                  <a16:creationId xmlns:a16="http://schemas.microsoft.com/office/drawing/2014/main" id="{A0C1AA3F-1B0D-4C70-B082-6F48174538E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077572" y="1164646"/>
              <a:ext cx="1207878" cy="3103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en-US" sz="1400" b="0" kern="0" dirty="0">
                  <a:solidFill>
                    <a:schemeClr val="bg1"/>
                  </a:solidFill>
                  <a:latin typeface="Arial"/>
                </a:rPr>
                <a:t>GDI - CAPE</a:t>
              </a:r>
              <a:endParaRPr lang="en-US" sz="1200" b="0" kern="0" dirty="0">
                <a:solidFill>
                  <a:schemeClr val="bg1"/>
                </a:solidFill>
                <a:latin typeface="Arial"/>
              </a:endParaRPr>
            </a:p>
          </p:txBody>
        </p:sp>
        <p:sp>
          <p:nvSpPr>
            <p:cNvPr id="116" name="Title 1">
              <a:extLst>
                <a:ext uri="{FF2B5EF4-FFF2-40B4-BE49-F238E27FC236}">
                  <a16:creationId xmlns:a16="http://schemas.microsoft.com/office/drawing/2014/main" id="{44A2287F-CCBA-4A9C-97A6-20043C48CD6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114800" y="3245170"/>
              <a:ext cx="1397719" cy="3103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en-US" sz="1400" b="0" kern="0" dirty="0">
                  <a:solidFill>
                    <a:schemeClr val="bg1"/>
                  </a:solidFill>
                  <a:latin typeface="Arial"/>
                </a:rPr>
                <a:t>GDI – </a:t>
              </a:r>
              <a:r>
                <a:rPr lang="en-US" sz="1400" b="0" kern="0" dirty="0" err="1">
                  <a:solidFill>
                    <a:schemeClr val="bg1"/>
                  </a:solidFill>
                  <a:latin typeface="Arial"/>
                </a:rPr>
                <a:t>T.Totals</a:t>
              </a:r>
              <a:endParaRPr lang="en-US" sz="1200" b="0" kern="0" dirty="0">
                <a:solidFill>
                  <a:schemeClr val="bg1"/>
                </a:solidFill>
                <a:latin typeface="Arial"/>
              </a:endParaRPr>
            </a:p>
          </p:txBody>
        </p:sp>
        <p:sp>
          <p:nvSpPr>
            <p:cNvPr id="117" name="Title 1">
              <a:extLst>
                <a:ext uri="{FF2B5EF4-FFF2-40B4-BE49-F238E27FC236}">
                  <a16:creationId xmlns:a16="http://schemas.microsoft.com/office/drawing/2014/main" id="{00BAD975-5895-415C-9DB0-65150ED1D9B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077572" y="3238500"/>
              <a:ext cx="1207878" cy="3103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en-US" sz="1400" b="0" kern="0" dirty="0">
                  <a:solidFill>
                    <a:schemeClr val="bg1"/>
                  </a:solidFill>
                  <a:latin typeface="Arial"/>
                </a:rPr>
                <a:t>GDI – Lifted</a:t>
              </a:r>
              <a:endParaRPr lang="en-US" sz="1200" b="0" kern="0" dirty="0">
                <a:solidFill>
                  <a:schemeClr val="bg1"/>
                </a:solidFill>
                <a:latin typeface="Arial"/>
              </a:endParaRPr>
            </a:p>
          </p:txBody>
        </p:sp>
      </p:grpSp>
      <p:sp>
        <p:nvSpPr>
          <p:cNvPr id="120" name="Title 1">
            <a:extLst>
              <a:ext uri="{FF2B5EF4-FFF2-40B4-BE49-F238E27FC236}">
                <a16:creationId xmlns:a16="http://schemas.microsoft.com/office/drawing/2014/main" id="{D7FDB385-A7E5-4808-A858-F5A189FEB257}"/>
              </a:ext>
            </a:extLst>
          </p:cNvPr>
          <p:cNvSpPr txBox="1">
            <a:spLocks/>
          </p:cNvSpPr>
          <p:nvPr/>
        </p:nvSpPr>
        <p:spPr bwMode="auto">
          <a:xfrm>
            <a:off x="2782283" y="1219200"/>
            <a:ext cx="5410200" cy="36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kern="0" dirty="0">
                <a:solidFill>
                  <a:schemeClr val="tx1"/>
                </a:solidFill>
                <a:latin typeface="Arial"/>
              </a:rPr>
              <a:t>r</a:t>
            </a:r>
            <a:r>
              <a:rPr lang="en-US" sz="2000" kern="0" baseline="30000" dirty="0">
                <a:solidFill>
                  <a:schemeClr val="tx1"/>
                </a:solidFill>
                <a:latin typeface="Arial"/>
              </a:rPr>
              <a:t>2</a:t>
            </a:r>
            <a:r>
              <a:rPr lang="en-US" sz="2000" kern="0" dirty="0">
                <a:solidFill>
                  <a:schemeClr val="tx1"/>
                </a:solidFill>
                <a:latin typeface="Arial"/>
              </a:rPr>
              <a:t> GDI – r</a:t>
            </a:r>
            <a:r>
              <a:rPr lang="en-US" sz="2000" kern="0" baseline="30000" dirty="0">
                <a:solidFill>
                  <a:schemeClr val="tx1"/>
                </a:solidFill>
                <a:latin typeface="Arial"/>
              </a:rPr>
              <a:t>2 </a:t>
            </a:r>
            <a:r>
              <a:rPr lang="en-US" sz="2000" kern="0" dirty="0">
                <a:solidFill>
                  <a:schemeClr val="tx1"/>
                </a:solidFill>
                <a:latin typeface="Arial"/>
              </a:rPr>
              <a:t>Traditional Index</a:t>
            </a:r>
            <a:endParaRPr lang="en-US" sz="1800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95C9385-F36B-40C1-8E2D-1156F704563F}"/>
              </a:ext>
            </a:extLst>
          </p:cNvPr>
          <p:cNvSpPr/>
          <p:nvPr/>
        </p:nvSpPr>
        <p:spPr>
          <a:xfrm>
            <a:off x="253014" y="1586706"/>
            <a:ext cx="2286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GDI correlates better (r</a:t>
            </a:r>
            <a:r>
              <a:rPr lang="en-US" baseline="30000" dirty="0">
                <a:latin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</a:rPr>
              <a:t>) to cold clouds than the traditional indices evaluated.</a:t>
            </a:r>
          </a:p>
          <a:p>
            <a:pPr marL="182880" indent="-182880" fontAlgn="base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563B778-6DDC-405A-9D52-0FBCC8EFEE14}"/>
              </a:ext>
            </a:extLst>
          </p:cNvPr>
          <p:cNvGrpSpPr/>
          <p:nvPr/>
        </p:nvGrpSpPr>
        <p:grpSpPr>
          <a:xfrm>
            <a:off x="524522" y="3609302"/>
            <a:ext cx="1683983" cy="1801814"/>
            <a:chOff x="381000" y="1676399"/>
            <a:chExt cx="1683983" cy="1801814"/>
          </a:xfrm>
        </p:grpSpPr>
        <p:sp>
          <p:nvSpPr>
            <p:cNvPr id="113" name="Title 1">
              <a:extLst>
                <a:ext uri="{FF2B5EF4-FFF2-40B4-BE49-F238E27FC236}">
                  <a16:creationId xmlns:a16="http://schemas.microsoft.com/office/drawing/2014/main" id="{3556C8EA-668B-41F8-B73F-7969E2FC030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1000" y="1676400"/>
              <a:ext cx="1683983" cy="15867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l"/>
              <a:r>
                <a:rPr lang="en-US" sz="1800" kern="0" dirty="0">
                  <a:solidFill>
                    <a:srgbClr val="FF0000"/>
                  </a:solidFill>
                  <a:latin typeface="Arial"/>
                </a:rPr>
                <a:t>Red areas</a:t>
              </a:r>
            </a:p>
            <a:p>
              <a:pPr algn="l"/>
              <a:endParaRPr lang="en-US" sz="1800" kern="0" dirty="0">
                <a:solidFill>
                  <a:srgbClr val="FF0000"/>
                </a:solidFill>
                <a:latin typeface="Arial"/>
              </a:endParaRPr>
            </a:p>
            <a:p>
              <a:pPr algn="l"/>
              <a:endParaRPr lang="en-US" sz="1800" kern="0" dirty="0">
                <a:solidFill>
                  <a:srgbClr val="FF0000"/>
                </a:solidFill>
                <a:latin typeface="Arial"/>
              </a:endParaRPr>
            </a:p>
            <a:p>
              <a:pPr algn="l"/>
              <a:r>
                <a:rPr lang="en-US" sz="1800" kern="0" dirty="0">
                  <a:solidFill>
                    <a:srgbClr val="FF0000"/>
                  </a:solidFill>
                  <a:latin typeface="Arial"/>
                </a:rPr>
                <a:t>GDI functions better than the other index</a:t>
              </a:r>
              <a:endParaRPr lang="en-US" sz="1600" kern="0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118" name="Arrow: Down 117">
              <a:extLst>
                <a:ext uri="{FF2B5EF4-FFF2-40B4-BE49-F238E27FC236}">
                  <a16:creationId xmlns:a16="http://schemas.microsoft.com/office/drawing/2014/main" id="{31C169FF-6E22-4D20-96FB-D128825F7E94}"/>
                </a:ext>
              </a:extLst>
            </p:cNvPr>
            <p:cNvSpPr/>
            <p:nvPr/>
          </p:nvSpPr>
          <p:spPr>
            <a:xfrm>
              <a:off x="973961" y="1967707"/>
              <a:ext cx="457200" cy="41718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150F60D-F5D3-46D7-80F3-E7E2B4A08940}"/>
                </a:ext>
              </a:extLst>
            </p:cNvPr>
            <p:cNvSpPr/>
            <p:nvPr/>
          </p:nvSpPr>
          <p:spPr>
            <a:xfrm>
              <a:off x="381000" y="1676399"/>
              <a:ext cx="1683983" cy="18018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3232603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34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76CF5F-555D-4F5D-BA0E-A06019F063EF}"/>
              </a:ext>
            </a:extLst>
          </p:cNvPr>
          <p:cNvSpPr txBox="1">
            <a:spLocks/>
          </p:cNvSpPr>
          <p:nvPr/>
        </p:nvSpPr>
        <p:spPr bwMode="auto">
          <a:xfrm>
            <a:off x="914400" y="271465"/>
            <a:ext cx="7086600" cy="56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 dirty="0">
                <a:solidFill>
                  <a:srgbClr val="0000FF"/>
                </a:solidFill>
                <a:latin typeface="Arial"/>
              </a:rPr>
              <a:t>Real time GDI data</a:t>
            </a:r>
            <a:endParaRPr lang="en-US" sz="2400" kern="0" dirty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3B8951-3A06-43AD-975C-7F0051BC8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81" r="55834" b="21852"/>
          <a:stretch/>
        </p:blipFill>
        <p:spPr>
          <a:xfrm>
            <a:off x="484385" y="2910319"/>
            <a:ext cx="3928586" cy="349048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237AFB9-B9A0-47C7-9087-CB04168E2BE8}"/>
              </a:ext>
            </a:extLst>
          </p:cNvPr>
          <p:cNvSpPr txBox="1">
            <a:spLocks/>
          </p:cNvSpPr>
          <p:nvPr/>
        </p:nvSpPr>
        <p:spPr bwMode="auto">
          <a:xfrm>
            <a:off x="283716" y="1464017"/>
            <a:ext cx="4198398" cy="29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300" kern="0" dirty="0">
                <a:solidFill>
                  <a:srgbClr val="0000FF"/>
                </a:solidFill>
                <a:latin typeface="Arial"/>
              </a:rPr>
              <a:t>http://www.wpc.ncep.noaa.gov/international/gdi/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5461F4-B20A-4ACD-BD01-4A1CE28D8B06}"/>
              </a:ext>
            </a:extLst>
          </p:cNvPr>
          <p:cNvSpPr txBox="1">
            <a:spLocks/>
          </p:cNvSpPr>
          <p:nvPr/>
        </p:nvSpPr>
        <p:spPr bwMode="auto">
          <a:xfrm>
            <a:off x="136458" y="1074739"/>
            <a:ext cx="4876800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kern="0" dirty="0">
                <a:solidFill>
                  <a:schemeClr val="tx1"/>
                </a:solidFill>
                <a:latin typeface="Arial"/>
              </a:rPr>
              <a:t>GDI Website</a:t>
            </a:r>
            <a:endParaRPr lang="en-US" sz="1800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8383BD-0CD7-459D-8D84-BD62F636431E}"/>
              </a:ext>
            </a:extLst>
          </p:cNvPr>
          <p:cNvSpPr txBox="1">
            <a:spLocks/>
          </p:cNvSpPr>
          <p:nvPr/>
        </p:nvSpPr>
        <p:spPr bwMode="auto">
          <a:xfrm>
            <a:off x="168632" y="1817015"/>
            <a:ext cx="4560092" cy="55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9144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latin typeface="Arial"/>
              </a:rPr>
              <a:t>GDI calculated on current GFS output.</a:t>
            </a:r>
          </a:p>
          <a:p>
            <a:pPr marL="285750" indent="-9144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latin typeface="Arial"/>
              </a:rPr>
              <a:t>Entire world tropics and subtropics covered via 9 domains</a:t>
            </a:r>
            <a:endParaRPr lang="en-US" sz="1400" b="0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FE38F0-55D5-4E39-A5E6-C0C6C7F90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6308"/>
            <a:ext cx="4447827" cy="319809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6BDE0E2-DBDF-4C22-BBBB-9527AA5C75C0}"/>
              </a:ext>
            </a:extLst>
          </p:cNvPr>
          <p:cNvCxnSpPr>
            <a:cxnSpLocks/>
          </p:cNvCxnSpPr>
          <p:nvPr/>
        </p:nvCxnSpPr>
        <p:spPr>
          <a:xfrm flipV="1">
            <a:off x="3733800" y="4516545"/>
            <a:ext cx="838200" cy="139014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BE3F55-52C4-4332-AAF1-458BA7420C04}"/>
              </a:ext>
            </a:extLst>
          </p:cNvPr>
          <p:cNvGrpSpPr/>
          <p:nvPr/>
        </p:nvGrpSpPr>
        <p:grpSpPr>
          <a:xfrm>
            <a:off x="5715000" y="4863233"/>
            <a:ext cx="3429000" cy="1994767"/>
            <a:chOff x="5715000" y="4863233"/>
            <a:chExt cx="3429000" cy="199476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C52EEAB-DD82-4FAB-AF71-BDFC1CE1719E}"/>
                </a:ext>
              </a:extLst>
            </p:cNvPr>
            <p:cNvSpPr/>
            <p:nvPr/>
          </p:nvSpPr>
          <p:spPr>
            <a:xfrm>
              <a:off x="5715000" y="6248400"/>
              <a:ext cx="34290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1C26A84-222C-4695-A143-5AC8C8E50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7379" y="4863233"/>
              <a:ext cx="1682448" cy="18917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246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35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76CF5F-555D-4F5D-BA0E-A06019F063EF}"/>
              </a:ext>
            </a:extLst>
          </p:cNvPr>
          <p:cNvSpPr txBox="1">
            <a:spLocks/>
          </p:cNvSpPr>
          <p:nvPr/>
        </p:nvSpPr>
        <p:spPr bwMode="auto">
          <a:xfrm>
            <a:off x="914400" y="271465"/>
            <a:ext cx="7086600" cy="56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 dirty="0">
                <a:solidFill>
                  <a:srgbClr val="0000FF"/>
                </a:solidFill>
                <a:latin typeface="Arial"/>
              </a:rPr>
              <a:t>Real time GDI data</a:t>
            </a:r>
            <a:endParaRPr lang="en-US" sz="2400" kern="0" dirty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BACD8-6A03-4DFA-A1C9-A657E6951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255" y="1602992"/>
            <a:ext cx="4336055" cy="39899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9181DE7-7D65-45F7-9FEB-8B97558EF679}"/>
              </a:ext>
            </a:extLst>
          </p:cNvPr>
          <p:cNvGrpSpPr/>
          <p:nvPr/>
        </p:nvGrpSpPr>
        <p:grpSpPr>
          <a:xfrm>
            <a:off x="5715000" y="4863233"/>
            <a:ext cx="3429000" cy="1994767"/>
            <a:chOff x="5715000" y="4863233"/>
            <a:chExt cx="3429000" cy="199476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452B2E-59C6-43AB-BBB3-EECC044EA005}"/>
                </a:ext>
              </a:extLst>
            </p:cNvPr>
            <p:cNvSpPr/>
            <p:nvPr/>
          </p:nvSpPr>
          <p:spPr>
            <a:xfrm>
              <a:off x="5715000" y="6248400"/>
              <a:ext cx="34290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1FEB0CC-E191-4552-918E-AB0D15308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7379" y="4863233"/>
              <a:ext cx="1682448" cy="189178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DF96216-ECA0-476C-907D-1F253D48A9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81" r="55834" b="21852"/>
          <a:stretch/>
        </p:blipFill>
        <p:spPr>
          <a:xfrm>
            <a:off x="484385" y="2910319"/>
            <a:ext cx="3928586" cy="349048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568E0BB-DE60-478A-B4FE-F436E7ED0117}"/>
              </a:ext>
            </a:extLst>
          </p:cNvPr>
          <p:cNvSpPr txBox="1">
            <a:spLocks/>
          </p:cNvSpPr>
          <p:nvPr/>
        </p:nvSpPr>
        <p:spPr bwMode="auto">
          <a:xfrm>
            <a:off x="283716" y="1464017"/>
            <a:ext cx="4198398" cy="29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300" kern="0" dirty="0">
                <a:solidFill>
                  <a:srgbClr val="0000FF"/>
                </a:solidFill>
                <a:latin typeface="Arial"/>
              </a:rPr>
              <a:t>http://www.wpc.ncep.noaa.gov/international/gdi/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EE3A550-F172-4997-BF14-BDD3654A4E59}"/>
              </a:ext>
            </a:extLst>
          </p:cNvPr>
          <p:cNvSpPr txBox="1">
            <a:spLocks/>
          </p:cNvSpPr>
          <p:nvPr/>
        </p:nvSpPr>
        <p:spPr bwMode="auto">
          <a:xfrm>
            <a:off x="136458" y="1074739"/>
            <a:ext cx="4876800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kern="0" dirty="0">
                <a:solidFill>
                  <a:schemeClr val="tx1"/>
                </a:solidFill>
                <a:latin typeface="Arial"/>
              </a:rPr>
              <a:t>GDI Website</a:t>
            </a:r>
            <a:endParaRPr lang="en-US" sz="1800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2E19E35-49E1-4D89-9E46-F75AEE3DAAF2}"/>
              </a:ext>
            </a:extLst>
          </p:cNvPr>
          <p:cNvSpPr txBox="1">
            <a:spLocks/>
          </p:cNvSpPr>
          <p:nvPr/>
        </p:nvSpPr>
        <p:spPr bwMode="auto">
          <a:xfrm>
            <a:off x="168632" y="1817015"/>
            <a:ext cx="4560092" cy="55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9144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latin typeface="Arial"/>
              </a:rPr>
              <a:t>GDI calculated on current GFS output.</a:t>
            </a:r>
          </a:p>
          <a:p>
            <a:pPr marL="285750" indent="-9144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latin typeface="Arial"/>
              </a:rPr>
              <a:t>Entire world tropics and subtropics covered via 9 domains</a:t>
            </a:r>
            <a:endParaRPr lang="en-US" sz="1400" b="0" kern="0" dirty="0">
              <a:solidFill>
                <a:schemeClr val="tx1"/>
              </a:solidFill>
              <a:latin typeface="Arial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46CFE33-5B3D-4868-AA06-8736E7B5FA36}"/>
              </a:ext>
            </a:extLst>
          </p:cNvPr>
          <p:cNvCxnSpPr>
            <a:cxnSpLocks/>
          </p:cNvCxnSpPr>
          <p:nvPr/>
        </p:nvCxnSpPr>
        <p:spPr>
          <a:xfrm flipV="1">
            <a:off x="3733800" y="4516545"/>
            <a:ext cx="838200" cy="139014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20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36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76CF5F-555D-4F5D-BA0E-A06019F063EF}"/>
              </a:ext>
            </a:extLst>
          </p:cNvPr>
          <p:cNvSpPr txBox="1">
            <a:spLocks/>
          </p:cNvSpPr>
          <p:nvPr/>
        </p:nvSpPr>
        <p:spPr bwMode="auto">
          <a:xfrm>
            <a:off x="938814" y="231575"/>
            <a:ext cx="7086600" cy="56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 dirty="0">
                <a:solidFill>
                  <a:srgbClr val="0000FF"/>
                </a:solidFill>
                <a:latin typeface="Arial"/>
              </a:rPr>
              <a:t>Real time GDI data</a:t>
            </a:r>
            <a:endParaRPr lang="en-US" sz="2400" kern="0" dirty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BB2FB3-083E-4CD0-B294-AE205A06D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2" t="17236" r="46150" b="19060"/>
          <a:stretch/>
        </p:blipFill>
        <p:spPr>
          <a:xfrm>
            <a:off x="762000" y="841416"/>
            <a:ext cx="3646872" cy="2480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BCEFA8-347F-4C44-9D23-E8672ADB72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0" t="17407" r="45834" b="17407"/>
          <a:stretch/>
        </p:blipFill>
        <p:spPr>
          <a:xfrm>
            <a:off x="741778" y="3778843"/>
            <a:ext cx="3723576" cy="241035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2894A197-F2B3-4435-B6CD-1B1C82652F02}"/>
              </a:ext>
            </a:extLst>
          </p:cNvPr>
          <p:cNvSpPr txBox="1">
            <a:spLocks/>
          </p:cNvSpPr>
          <p:nvPr/>
        </p:nvSpPr>
        <p:spPr bwMode="auto">
          <a:xfrm>
            <a:off x="1032362" y="3276600"/>
            <a:ext cx="3234837" cy="32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800" kern="0" dirty="0">
                <a:solidFill>
                  <a:schemeClr val="tx1"/>
                </a:solidFill>
                <a:latin typeface="Arial"/>
              </a:rPr>
              <a:t>Asia-Maritime Continent</a:t>
            </a:r>
            <a:endParaRPr lang="en-US" sz="1600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F0FA687-224A-4A22-87BA-66E89F88964D}"/>
              </a:ext>
            </a:extLst>
          </p:cNvPr>
          <p:cNvSpPr txBox="1">
            <a:spLocks/>
          </p:cNvSpPr>
          <p:nvPr/>
        </p:nvSpPr>
        <p:spPr bwMode="auto">
          <a:xfrm>
            <a:off x="1042719" y="6153277"/>
            <a:ext cx="3234837" cy="32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800" kern="0" dirty="0">
                <a:solidFill>
                  <a:schemeClr val="tx1"/>
                </a:solidFill>
                <a:latin typeface="Arial"/>
              </a:rPr>
              <a:t>Pacific</a:t>
            </a:r>
            <a:endParaRPr lang="en-US" sz="1600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4A5B77-9937-445A-999D-4F97A8F465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35" t="17407" r="53445" b="14444"/>
          <a:stretch/>
        </p:blipFill>
        <p:spPr>
          <a:xfrm>
            <a:off x="5029200" y="1576911"/>
            <a:ext cx="3886494" cy="3704178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DED0DDE-3FBA-4EF6-97C2-DBFD69DE90C9}"/>
              </a:ext>
            </a:extLst>
          </p:cNvPr>
          <p:cNvSpPr txBox="1">
            <a:spLocks/>
          </p:cNvSpPr>
          <p:nvPr/>
        </p:nvSpPr>
        <p:spPr bwMode="auto">
          <a:xfrm>
            <a:off x="5486400" y="5181600"/>
            <a:ext cx="3234837" cy="32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800" kern="0" dirty="0">
                <a:solidFill>
                  <a:schemeClr val="tx1"/>
                </a:solidFill>
                <a:latin typeface="Arial"/>
              </a:rPr>
              <a:t>Africa</a:t>
            </a:r>
            <a:endParaRPr lang="en-US" sz="1600" kern="0" dirty="0">
              <a:solidFill>
                <a:schemeClr val="tx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4438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17504"/>
            <a:ext cx="6781800" cy="762000"/>
          </a:xfrm>
        </p:spPr>
        <p:txBody>
          <a:bodyPr>
            <a:noAutofit/>
          </a:bodyPr>
          <a:lstStyle/>
          <a:p>
            <a:r>
              <a:rPr lang="es-PE" sz="3200" b="1" dirty="0"/>
              <a:t>GDI in </a:t>
            </a:r>
            <a:r>
              <a:rPr lang="es-PE" sz="3200" b="1" dirty="0" err="1"/>
              <a:t>the</a:t>
            </a:r>
            <a:r>
              <a:rPr lang="es-PE" sz="3200" b="1" dirty="0"/>
              <a:t> </a:t>
            </a:r>
            <a:r>
              <a:rPr lang="es-PE" sz="3200" b="1" dirty="0" err="1"/>
              <a:t>United</a:t>
            </a:r>
            <a:r>
              <a:rPr lang="es-PE" sz="3200" b="1" dirty="0"/>
              <a:t> </a:t>
            </a:r>
            <a:r>
              <a:rPr lang="es-PE" sz="3200" b="1" dirty="0" err="1"/>
              <a:t>States</a:t>
            </a:r>
            <a:endParaRPr lang="en-US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F9CE6D-BA00-499C-9A5A-D2376FA49B7E}"/>
              </a:ext>
            </a:extLst>
          </p:cNvPr>
          <p:cNvSpPr/>
          <p:nvPr/>
        </p:nvSpPr>
        <p:spPr>
          <a:xfrm>
            <a:off x="609600" y="1295400"/>
            <a:ext cx="79248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</a:rPr>
              <a:t>Works best during the warm season, especially in the Southern and Eastern USA (subtropical air masses).</a:t>
            </a:r>
          </a:p>
          <a:p>
            <a:pPr marL="182880" indent="-182880" fontAlgn="base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</a:endParaRP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</a:rPr>
              <a:t>In the US Southwest, works for the Summer Monsoon. Summer thermal low may cause overestimation.</a:t>
            </a:r>
          </a:p>
          <a:p>
            <a:pPr marL="182880" indent="-182880" fontAlgn="base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</a:endParaRP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</a:rPr>
              <a:t>Works great for subtropical moisture plumes/atmospheric rivers along the West Coast.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C3115D-9360-46D3-A906-1FC827120CF2}"/>
              </a:ext>
            </a:extLst>
          </p:cNvPr>
          <p:cNvSpPr/>
          <p:nvPr/>
        </p:nvSpPr>
        <p:spPr>
          <a:xfrm>
            <a:off x="5486400" y="6248400"/>
            <a:ext cx="3657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C401C74D-7064-4B79-849B-2BCC273A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" y="6400800"/>
            <a:ext cx="457200" cy="365125"/>
          </a:xfrm>
        </p:spPr>
        <p:txBody>
          <a:bodyPr/>
          <a:lstStyle/>
          <a:p>
            <a:fld id="{34FF4A5A-6E49-4810-A8CC-5C9058ED4EFA}" type="slidenum">
              <a:rPr lang="en-US" b="1" smtClean="0"/>
              <a:t>37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47737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A459B3C7-1D03-4ACF-A35C-D33651BB830E}"/>
              </a:ext>
            </a:extLst>
          </p:cNvPr>
          <p:cNvSpPr/>
          <p:nvPr/>
        </p:nvSpPr>
        <p:spPr>
          <a:xfrm>
            <a:off x="228600" y="2527814"/>
            <a:ext cx="8599134" cy="41126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140F4F-B93F-45A2-83B0-0B9243CB43BB}"/>
              </a:ext>
            </a:extLst>
          </p:cNvPr>
          <p:cNvSpPr/>
          <p:nvPr/>
        </p:nvSpPr>
        <p:spPr>
          <a:xfrm>
            <a:off x="228600" y="1037283"/>
            <a:ext cx="8599134" cy="13024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A57482-3B42-476C-9D4F-D8C41FFB50B5}"/>
              </a:ext>
            </a:extLst>
          </p:cNvPr>
          <p:cNvSpPr/>
          <p:nvPr/>
        </p:nvSpPr>
        <p:spPr>
          <a:xfrm>
            <a:off x="541908" y="2993341"/>
            <a:ext cx="8153400" cy="1247154"/>
          </a:xfrm>
          <a:prstGeom prst="rect">
            <a:avLst/>
          </a:prstGeom>
          <a:solidFill>
            <a:srgbClr val="F1D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C3115D-9360-46D3-A906-1FC827120CF2}"/>
              </a:ext>
            </a:extLst>
          </p:cNvPr>
          <p:cNvSpPr/>
          <p:nvPr/>
        </p:nvSpPr>
        <p:spPr>
          <a:xfrm>
            <a:off x="5486400" y="6509656"/>
            <a:ext cx="3657600" cy="34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1349DD9-1B57-4406-9E98-CC42612E4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217504"/>
            <a:ext cx="6781800" cy="762000"/>
          </a:xfrm>
        </p:spPr>
        <p:txBody>
          <a:bodyPr>
            <a:noAutofit/>
          </a:bodyPr>
          <a:lstStyle/>
          <a:p>
            <a:r>
              <a:rPr lang="es-PE" sz="3200" b="1" dirty="0" err="1"/>
              <a:t>How</a:t>
            </a:r>
            <a:r>
              <a:rPr lang="es-PE" sz="3200" b="1" dirty="0"/>
              <a:t> </a:t>
            </a:r>
            <a:r>
              <a:rPr lang="es-PE" sz="3200" b="1" dirty="0" err="1"/>
              <a:t>is</a:t>
            </a:r>
            <a:r>
              <a:rPr lang="es-PE" sz="3200" b="1" dirty="0"/>
              <a:t> a </a:t>
            </a:r>
            <a:r>
              <a:rPr lang="es-PE" sz="3200" b="1" dirty="0" err="1"/>
              <a:t>forecast</a:t>
            </a:r>
            <a:r>
              <a:rPr lang="es-PE" sz="3200" b="1" dirty="0"/>
              <a:t> </a:t>
            </a:r>
            <a:r>
              <a:rPr lang="es-PE" sz="3200" b="1" dirty="0" err="1"/>
              <a:t>constructed</a:t>
            </a:r>
            <a:r>
              <a:rPr lang="es-PE" sz="3200" b="1" dirty="0"/>
              <a:t>?</a:t>
            </a:r>
            <a:endParaRPr lang="en-US" sz="3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94BEABF-A518-4695-AE6D-F600565922B1}"/>
              </a:ext>
            </a:extLst>
          </p:cNvPr>
          <p:cNvSpPr/>
          <p:nvPr/>
        </p:nvSpPr>
        <p:spPr>
          <a:xfrm>
            <a:off x="316266" y="1067420"/>
            <a:ext cx="4114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000" b="1" dirty="0">
                <a:latin typeface="Arial" panose="020B0604020202020204" pitchFamily="34" charset="0"/>
              </a:rPr>
              <a:t>Many models are considered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B35CD5-D1B6-430C-AE99-C79FEC7F0BCC}"/>
              </a:ext>
            </a:extLst>
          </p:cNvPr>
          <p:cNvSpPr/>
          <p:nvPr/>
        </p:nvSpPr>
        <p:spPr>
          <a:xfrm>
            <a:off x="498996" y="1465936"/>
            <a:ext cx="2190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GFS</a:t>
            </a: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GFS Ensemble</a:t>
            </a: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ECMWF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0A6BE7-4CC7-4F85-8309-630A388CE4F9}"/>
              </a:ext>
            </a:extLst>
          </p:cNvPr>
          <p:cNvSpPr/>
          <p:nvPr/>
        </p:nvSpPr>
        <p:spPr>
          <a:xfrm>
            <a:off x="2480196" y="1458657"/>
            <a:ext cx="3542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UKMET</a:t>
            </a: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NAM</a:t>
            </a: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WRF-High Resolution domains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9DC2FC-258D-49D9-A56B-2C5246911328}"/>
              </a:ext>
            </a:extLst>
          </p:cNvPr>
          <p:cNvSpPr/>
          <p:nvPr/>
        </p:nvSpPr>
        <p:spPr>
          <a:xfrm>
            <a:off x="248575" y="2527814"/>
            <a:ext cx="63438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000" b="1" dirty="0">
                <a:latin typeface="Arial" panose="020B0604020202020204" pitchFamily="34" charset="0"/>
              </a:rPr>
              <a:t>Critical fields: Flow, moisture and instability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FA89048-3F4A-4BC4-8161-7CD192B2A1BC}"/>
              </a:ext>
            </a:extLst>
          </p:cNvPr>
          <p:cNvSpPr/>
          <p:nvPr/>
        </p:nvSpPr>
        <p:spPr>
          <a:xfrm>
            <a:off x="2748012" y="3019680"/>
            <a:ext cx="48612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850-250 Ave Winds </a:t>
            </a:r>
            <a:r>
              <a:rPr lang="en-US" sz="1600" dirty="0">
                <a:latin typeface="Arial" panose="020B0604020202020204" pitchFamily="34" charset="0"/>
                <a:sym typeface="Wingdings" panose="05000000000000000000" pitchFamily="2" charset="2"/>
              </a:rPr>
              <a:t> Steering of deep </a:t>
            </a:r>
            <a:r>
              <a:rPr lang="en-US" sz="1600" dirty="0" err="1">
                <a:latin typeface="Arial" panose="020B0604020202020204" pitchFamily="34" charset="0"/>
                <a:sym typeface="Wingdings" panose="05000000000000000000" pitchFamily="2" charset="2"/>
              </a:rPr>
              <a:t>Cbs</a:t>
            </a:r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B40C4BD-13B3-4CD7-A939-0F16E6EEE4AB}"/>
              </a:ext>
            </a:extLst>
          </p:cNvPr>
          <p:cNvSpPr/>
          <p:nvPr/>
        </p:nvSpPr>
        <p:spPr>
          <a:xfrm>
            <a:off x="5577018" y="2627785"/>
            <a:ext cx="42942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i="1" dirty="0">
                <a:latin typeface="Arial" panose="020B0604020202020204" pitchFamily="34" charset="0"/>
              </a:rPr>
              <a:t>(Mostly based on GFS and ECMWF)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B1C9F11-19A3-4BA9-8E6E-009C2E217835}"/>
              </a:ext>
            </a:extLst>
          </p:cNvPr>
          <p:cNvSpPr/>
          <p:nvPr/>
        </p:nvSpPr>
        <p:spPr>
          <a:xfrm>
            <a:off x="2748012" y="3343505"/>
            <a:ext cx="50709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700 Winds </a:t>
            </a:r>
            <a:r>
              <a:rPr lang="en-US" sz="1600" dirty="0">
                <a:latin typeface="Arial" panose="020B0604020202020204" pitchFamily="34" charset="0"/>
                <a:sym typeface="Wingdings" panose="05000000000000000000" pitchFamily="2" charset="2"/>
              </a:rPr>
              <a:t> Steering of moderate convection</a:t>
            </a:r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5ABCA6E-99E9-49AE-91E7-6DCCCFF1A9DB}"/>
              </a:ext>
            </a:extLst>
          </p:cNvPr>
          <p:cNvSpPr/>
          <p:nvPr/>
        </p:nvSpPr>
        <p:spPr>
          <a:xfrm>
            <a:off x="2748012" y="3682059"/>
            <a:ext cx="60042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850 Winds </a:t>
            </a:r>
            <a:r>
              <a:rPr lang="en-US" sz="1600" dirty="0">
                <a:latin typeface="Arial" panose="020B0604020202020204" pitchFamily="34" charset="0"/>
                <a:sym typeface="Wingdings" panose="05000000000000000000" pitchFamily="2" charset="2"/>
              </a:rPr>
              <a:t> Low-level moisture convergence, sea breeze interactions, and steering of shallow convection.</a:t>
            </a:r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968354-EA91-4071-BC7E-D780A9474C7D}"/>
              </a:ext>
            </a:extLst>
          </p:cNvPr>
          <p:cNvSpPr/>
          <p:nvPr/>
        </p:nvSpPr>
        <p:spPr>
          <a:xfrm>
            <a:off x="1037208" y="3401740"/>
            <a:ext cx="11774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000" b="1" dirty="0">
                <a:latin typeface="Arial" panose="020B0604020202020204" pitchFamily="34" charset="0"/>
              </a:rPr>
              <a:t>FLOW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43FEE0B-C939-436D-8DC9-02E574449892}"/>
              </a:ext>
            </a:extLst>
          </p:cNvPr>
          <p:cNvSpPr/>
          <p:nvPr/>
        </p:nvSpPr>
        <p:spPr>
          <a:xfrm>
            <a:off x="533400" y="4331975"/>
            <a:ext cx="8153400" cy="790428"/>
          </a:xfrm>
          <a:prstGeom prst="rect">
            <a:avLst/>
          </a:prstGeom>
          <a:solidFill>
            <a:srgbClr val="8D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5660020-BD86-4115-940E-F117FFE669EF}"/>
              </a:ext>
            </a:extLst>
          </p:cNvPr>
          <p:cNvSpPr/>
          <p:nvPr/>
        </p:nvSpPr>
        <p:spPr>
          <a:xfrm>
            <a:off x="2786112" y="4394607"/>
            <a:ext cx="48612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Precipitable Water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04624A3-638B-4BDC-9414-11A160434FE2}"/>
              </a:ext>
            </a:extLst>
          </p:cNvPr>
          <p:cNvSpPr/>
          <p:nvPr/>
        </p:nvSpPr>
        <p:spPr>
          <a:xfrm>
            <a:off x="2786111" y="4718432"/>
            <a:ext cx="55352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Vertical cross sections of theta-e and relative humidity.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4E71683-E60C-4931-9AC8-66042D43E1E5}"/>
              </a:ext>
            </a:extLst>
          </p:cNvPr>
          <p:cNvSpPr/>
          <p:nvPr/>
        </p:nvSpPr>
        <p:spPr>
          <a:xfrm>
            <a:off x="760520" y="4487599"/>
            <a:ext cx="15584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000" b="1" dirty="0">
                <a:latin typeface="Arial" panose="020B0604020202020204" pitchFamily="34" charset="0"/>
              </a:rPr>
              <a:t>MOISTURE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D58DC8-713C-4734-B70E-1BC2316806F4}"/>
              </a:ext>
            </a:extLst>
          </p:cNvPr>
          <p:cNvSpPr/>
          <p:nvPr/>
        </p:nvSpPr>
        <p:spPr>
          <a:xfrm>
            <a:off x="5828554" y="1458657"/>
            <a:ext cx="25260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Multi-model ensemble (thanks to Keith Brill)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F9BD054-64E9-4D96-889F-5F33EFD892DB}"/>
              </a:ext>
            </a:extLst>
          </p:cNvPr>
          <p:cNvSpPr/>
          <p:nvPr/>
        </p:nvSpPr>
        <p:spPr>
          <a:xfrm>
            <a:off x="533400" y="5207969"/>
            <a:ext cx="8153400" cy="5271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444B440-0DF3-448F-8259-6F42B909C1B5}"/>
              </a:ext>
            </a:extLst>
          </p:cNvPr>
          <p:cNvSpPr/>
          <p:nvPr/>
        </p:nvSpPr>
        <p:spPr>
          <a:xfrm>
            <a:off x="2786112" y="5270601"/>
            <a:ext cx="48612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GDI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155AB80-6E37-4CAA-A98C-EEA06FE2FC32}"/>
              </a:ext>
            </a:extLst>
          </p:cNvPr>
          <p:cNvSpPr/>
          <p:nvPr/>
        </p:nvSpPr>
        <p:spPr>
          <a:xfrm>
            <a:off x="760520" y="5270601"/>
            <a:ext cx="18387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000" b="1" dirty="0">
                <a:latin typeface="Arial" panose="020B0604020202020204" pitchFamily="34" charset="0"/>
              </a:rPr>
              <a:t>INSTABILITY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7DAD920-98BF-4732-B295-722FE2DC76DC}"/>
              </a:ext>
            </a:extLst>
          </p:cNvPr>
          <p:cNvSpPr/>
          <p:nvPr/>
        </p:nvSpPr>
        <p:spPr>
          <a:xfrm>
            <a:off x="533400" y="5816672"/>
            <a:ext cx="8153400" cy="69298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70D4873-43FB-4BBF-836B-37E944AD9C38}"/>
              </a:ext>
            </a:extLst>
          </p:cNvPr>
          <p:cNvSpPr/>
          <p:nvPr/>
        </p:nvSpPr>
        <p:spPr>
          <a:xfrm>
            <a:off x="2786112" y="5879305"/>
            <a:ext cx="48612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Vertical shear, inversion strength and height, orographic interactions, etc.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92F3FF4-677C-45F1-B1C8-08CBDF98E9B5}"/>
              </a:ext>
            </a:extLst>
          </p:cNvPr>
          <p:cNvSpPr/>
          <p:nvPr/>
        </p:nvSpPr>
        <p:spPr>
          <a:xfrm>
            <a:off x="760520" y="5879305"/>
            <a:ext cx="18387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000" b="1" dirty="0">
                <a:latin typeface="Arial" panose="020B0604020202020204" pitchFamily="34" charset="0"/>
              </a:rPr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521347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39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76CF5F-555D-4F5D-BA0E-A06019F063EF}"/>
              </a:ext>
            </a:extLst>
          </p:cNvPr>
          <p:cNvSpPr txBox="1">
            <a:spLocks/>
          </p:cNvSpPr>
          <p:nvPr/>
        </p:nvSpPr>
        <p:spPr bwMode="auto">
          <a:xfrm>
            <a:off x="1752600" y="228600"/>
            <a:ext cx="5461986" cy="8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 dirty="0">
                <a:solidFill>
                  <a:srgbClr val="0000FF"/>
                </a:solidFill>
                <a:latin typeface="Arial"/>
              </a:rPr>
              <a:t>Use of the GDI in QPF</a:t>
            </a:r>
            <a:endParaRPr lang="en-US" sz="2400" kern="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C3993B-A6A4-46A0-A323-35B850CD3C7C}"/>
              </a:ext>
            </a:extLst>
          </p:cNvPr>
          <p:cNvSpPr txBox="1">
            <a:spLocks/>
          </p:cNvSpPr>
          <p:nvPr/>
        </p:nvSpPr>
        <p:spPr bwMode="auto">
          <a:xfrm>
            <a:off x="103571" y="1064548"/>
            <a:ext cx="8789643" cy="106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9144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b="0" kern="0" dirty="0">
                <a:solidFill>
                  <a:schemeClr val="tx1"/>
                </a:solidFill>
                <a:latin typeface="Arial"/>
              </a:rPr>
              <a:t>QPF needs to consider moisture, stability but also dynamic forcing (winds).</a:t>
            </a:r>
          </a:p>
          <a:p>
            <a:pPr marL="285750" indent="-9144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b="0" kern="0" dirty="0">
                <a:solidFill>
                  <a:schemeClr val="tx1"/>
                </a:solidFill>
                <a:latin typeface="Arial"/>
              </a:rPr>
              <a:t>Best use of the GDI is to combine it with winds.</a:t>
            </a:r>
          </a:p>
          <a:p>
            <a:pPr marL="285750" indent="-9144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b="0" kern="0" dirty="0">
                <a:solidFill>
                  <a:schemeClr val="tx1"/>
                </a:solidFill>
                <a:latin typeface="Arial"/>
              </a:rPr>
              <a:t>Provides </a:t>
            </a:r>
            <a:r>
              <a:rPr lang="en-US" sz="1900" b="0" u="sng" kern="0" dirty="0">
                <a:solidFill>
                  <a:schemeClr val="tx1"/>
                </a:solidFill>
                <a:latin typeface="Arial"/>
              </a:rPr>
              <a:t>detail</a:t>
            </a:r>
            <a:r>
              <a:rPr lang="en-US" sz="1900" b="0" kern="0" dirty="0">
                <a:solidFill>
                  <a:schemeClr val="tx1"/>
                </a:solidFill>
                <a:latin typeface="Arial"/>
              </a:rPr>
              <a:t> and </a:t>
            </a:r>
            <a:r>
              <a:rPr lang="en-US" sz="1900" b="0" u="sng" kern="0" dirty="0">
                <a:solidFill>
                  <a:schemeClr val="tx1"/>
                </a:solidFill>
                <a:latin typeface="Arial"/>
              </a:rPr>
              <a:t>confidence</a:t>
            </a:r>
            <a:r>
              <a:rPr lang="en-US" sz="1900" b="0" kern="0" dirty="0">
                <a:solidFill>
                  <a:schemeClr val="tx1"/>
                </a:solidFill>
                <a:latin typeface="Arial"/>
              </a:rPr>
              <a:t> to the forecast.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36BB9-0613-4FB4-A64D-257727EE0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2" t="19138" r="9334" b="3214"/>
          <a:stretch/>
        </p:blipFill>
        <p:spPr>
          <a:xfrm>
            <a:off x="457200" y="2238967"/>
            <a:ext cx="4182052" cy="3552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5737B-890F-4A4D-9096-D1DFF2562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r="6034" b="8777"/>
          <a:stretch/>
        </p:blipFill>
        <p:spPr>
          <a:xfrm>
            <a:off x="4759100" y="2238967"/>
            <a:ext cx="4134115" cy="355223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577622C-736B-4D4D-9FBB-BCB6CBC8EAF2}"/>
              </a:ext>
            </a:extLst>
          </p:cNvPr>
          <p:cNvSpPr txBox="1">
            <a:spLocks/>
          </p:cNvSpPr>
          <p:nvPr/>
        </p:nvSpPr>
        <p:spPr bwMode="auto">
          <a:xfrm>
            <a:off x="5334000" y="5761037"/>
            <a:ext cx="3352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94310" algn="l">
              <a:lnSpc>
                <a:spcPct val="110000"/>
              </a:lnSpc>
            </a:pPr>
            <a:r>
              <a:rPr lang="en-US" sz="1200" b="0" kern="0" dirty="0" err="1">
                <a:solidFill>
                  <a:schemeClr val="tx1"/>
                </a:solidFill>
                <a:latin typeface="Arial"/>
              </a:rPr>
              <a:t>Geocolor+Cirrus</a:t>
            </a:r>
            <a:r>
              <a:rPr lang="en-US" sz="1200" b="0" kern="0" dirty="0">
                <a:solidFill>
                  <a:schemeClr val="tx1"/>
                </a:solidFill>
                <a:latin typeface="Arial"/>
              </a:rPr>
              <a:t> Channel (GOES-16)</a:t>
            </a:r>
            <a:endParaRPr lang="en-US" sz="1100" b="0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519DD7D-138D-4194-B624-8B3163DF6165}"/>
              </a:ext>
            </a:extLst>
          </p:cNvPr>
          <p:cNvSpPr txBox="1">
            <a:spLocks/>
          </p:cNvSpPr>
          <p:nvPr/>
        </p:nvSpPr>
        <p:spPr bwMode="auto">
          <a:xfrm>
            <a:off x="397276" y="5750677"/>
            <a:ext cx="4301900" cy="690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1200" b="0" kern="0" dirty="0">
                <a:solidFill>
                  <a:schemeClr val="tx1"/>
                </a:solidFill>
                <a:latin typeface="Arial"/>
              </a:rPr>
              <a:t>GDI, 1000-850 hPa winds and convergence (black), 400-200 hPa winds and divergence (white) and 500-600 hPa vorticity (reds and blues).</a:t>
            </a:r>
            <a:endParaRPr lang="en-US" sz="1100" b="0" kern="0" dirty="0">
              <a:solidFill>
                <a:schemeClr val="tx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908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981200" y="271464"/>
            <a:ext cx="5410200" cy="11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Training Strategy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28800" y="1295400"/>
            <a:ext cx="5867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·"/>
              <a:defRPr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»"/>
              <a:defRPr b="1">
                <a:solidFill>
                  <a:schemeClr val="tx2"/>
                </a:solidFill>
                <a:latin typeface="+mn-lt"/>
              </a:defRPr>
            </a:lvl3pPr>
            <a:lvl4pPr marL="15430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·"/>
              <a:defRPr sz="1400" b="1">
                <a:solidFill>
                  <a:schemeClr val="tx2"/>
                </a:solidFill>
                <a:latin typeface="+mn-lt"/>
              </a:defRPr>
            </a:lvl4pPr>
            <a:lvl5pPr marL="20002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5pPr>
            <a:lvl6pPr marL="24574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Residence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Four-month long training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12 students per year/ 6 per desks per year</a:t>
            </a:r>
          </a:p>
          <a:p>
            <a:pPr marL="285750" marR="0" lvl="0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Virtual Training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Once a month through the VISIT program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30-60 participants per training session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On-Site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2-3 training workshops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per year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1-2 week long duration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20-40 participants each</a:t>
            </a:r>
          </a:p>
          <a:p>
            <a:pPr marL="0" marR="0" lvl="0" indent="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126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40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76CF5F-555D-4F5D-BA0E-A06019F063EF}"/>
              </a:ext>
            </a:extLst>
          </p:cNvPr>
          <p:cNvSpPr txBox="1">
            <a:spLocks/>
          </p:cNvSpPr>
          <p:nvPr/>
        </p:nvSpPr>
        <p:spPr bwMode="auto">
          <a:xfrm>
            <a:off x="1752600" y="228600"/>
            <a:ext cx="5461986" cy="8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 dirty="0">
                <a:solidFill>
                  <a:srgbClr val="0000FF"/>
                </a:solidFill>
                <a:latin typeface="Arial"/>
              </a:rPr>
              <a:t>Use of the GDI in QPF</a:t>
            </a:r>
            <a:endParaRPr lang="en-US" sz="2400" kern="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C3993B-A6A4-46A0-A323-35B850CD3C7C}"/>
              </a:ext>
            </a:extLst>
          </p:cNvPr>
          <p:cNvSpPr txBox="1">
            <a:spLocks/>
          </p:cNvSpPr>
          <p:nvPr/>
        </p:nvSpPr>
        <p:spPr bwMode="auto">
          <a:xfrm>
            <a:off x="2897285" y="646212"/>
            <a:ext cx="3172616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94310" algn="l">
              <a:lnSpc>
                <a:spcPct val="110000"/>
              </a:lnSpc>
            </a:pPr>
            <a:r>
              <a:rPr lang="en-US" sz="2000" kern="0" dirty="0">
                <a:solidFill>
                  <a:schemeClr val="tx1"/>
                </a:solidFill>
                <a:latin typeface="Arial"/>
              </a:rPr>
              <a:t>EXAMPLE: COLOMBIA</a:t>
            </a:r>
            <a:endParaRPr lang="en-US" sz="1800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577622C-736B-4D4D-9FBB-BCB6CBC8EAF2}"/>
              </a:ext>
            </a:extLst>
          </p:cNvPr>
          <p:cNvSpPr txBox="1">
            <a:spLocks/>
          </p:cNvSpPr>
          <p:nvPr/>
        </p:nvSpPr>
        <p:spPr bwMode="auto">
          <a:xfrm>
            <a:off x="202337" y="4883785"/>
            <a:ext cx="3824946" cy="38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94310" algn="l">
              <a:lnSpc>
                <a:spcPct val="110000"/>
              </a:lnSpc>
            </a:pPr>
            <a:r>
              <a:rPr lang="en-US" sz="1800" kern="0" dirty="0">
                <a:solidFill>
                  <a:schemeClr val="tx1"/>
                </a:solidFill>
                <a:latin typeface="Arial"/>
              </a:rPr>
              <a:t>Less relevant in regions of:</a:t>
            </a:r>
            <a:endParaRPr lang="en-US" sz="1600" kern="0" dirty="0">
              <a:solidFill>
                <a:schemeClr val="tx1"/>
              </a:solidFill>
              <a:latin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1D1E9DE-0F05-45BE-9CD7-C4C0075E82A6}"/>
              </a:ext>
            </a:extLst>
          </p:cNvPr>
          <p:cNvGrpSpPr/>
          <p:nvPr/>
        </p:nvGrpSpPr>
        <p:grpSpPr>
          <a:xfrm>
            <a:off x="990600" y="1079362"/>
            <a:ext cx="6807693" cy="3267230"/>
            <a:chOff x="3145866" y="1217802"/>
            <a:chExt cx="5769534" cy="315417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2DF1F7C-38F1-45DD-AC83-5336F8835960}"/>
                </a:ext>
              </a:extLst>
            </p:cNvPr>
            <p:cNvGrpSpPr/>
            <p:nvPr/>
          </p:nvGrpSpPr>
          <p:grpSpPr>
            <a:xfrm>
              <a:off x="3145866" y="1217802"/>
              <a:ext cx="5769534" cy="3154171"/>
              <a:chOff x="3143177" y="2198866"/>
              <a:chExt cx="5394776" cy="293650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4936BB9-0613-4FB4-A64D-257727EE0F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802" t="50903" r="22319" b="6303"/>
              <a:stretch/>
            </p:blipFill>
            <p:spPr>
              <a:xfrm>
                <a:off x="3143177" y="2198866"/>
                <a:ext cx="2667000" cy="2936505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F037251-5406-4FDF-BC3B-A19BC8FC76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26" t="34475" r="21628" b="14095"/>
              <a:stretch/>
            </p:blipFill>
            <p:spPr>
              <a:xfrm>
                <a:off x="5856415" y="2198866"/>
                <a:ext cx="2681538" cy="2936505"/>
              </a:xfrm>
              <a:prstGeom prst="rect">
                <a:avLst/>
              </a:prstGeom>
            </p:spPr>
          </p:pic>
        </p:grp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E939565-4AA2-4226-80F7-49DB8B851B2B}"/>
                </a:ext>
              </a:extLst>
            </p:cNvPr>
            <p:cNvSpPr/>
            <p:nvPr/>
          </p:nvSpPr>
          <p:spPr>
            <a:xfrm>
              <a:off x="6894092" y="1830058"/>
              <a:ext cx="1988755" cy="2274411"/>
            </a:xfrm>
            <a:custGeom>
              <a:avLst/>
              <a:gdLst>
                <a:gd name="connsiteX0" fmla="*/ 674703 w 976544"/>
                <a:gd name="connsiteY0" fmla="*/ 0 h 1313895"/>
                <a:gd name="connsiteX1" fmla="*/ 0 w 976544"/>
                <a:gd name="connsiteY1" fmla="*/ 1313895 h 1313895"/>
                <a:gd name="connsiteX2" fmla="*/ 79899 w 976544"/>
                <a:gd name="connsiteY2" fmla="*/ 1305018 h 1313895"/>
                <a:gd name="connsiteX3" fmla="*/ 976544 w 976544"/>
                <a:gd name="connsiteY3" fmla="*/ 949911 h 1313895"/>
                <a:gd name="connsiteX0" fmla="*/ 674703 w 976544"/>
                <a:gd name="connsiteY0" fmla="*/ 0 h 1313895"/>
                <a:gd name="connsiteX1" fmla="*/ 159798 w 976544"/>
                <a:gd name="connsiteY1" fmla="*/ 630315 h 1313895"/>
                <a:gd name="connsiteX2" fmla="*/ 0 w 976544"/>
                <a:gd name="connsiteY2" fmla="*/ 1313895 h 1313895"/>
                <a:gd name="connsiteX3" fmla="*/ 79899 w 976544"/>
                <a:gd name="connsiteY3" fmla="*/ 1305018 h 1313895"/>
                <a:gd name="connsiteX4" fmla="*/ 976544 w 976544"/>
                <a:gd name="connsiteY4" fmla="*/ 949911 h 1313895"/>
                <a:gd name="connsiteX0" fmla="*/ 870012 w 1171853"/>
                <a:gd name="connsiteY0" fmla="*/ 0 h 1309371"/>
                <a:gd name="connsiteX1" fmla="*/ 355107 w 1171853"/>
                <a:gd name="connsiteY1" fmla="*/ 630315 h 1309371"/>
                <a:gd name="connsiteX2" fmla="*/ 0 w 1171853"/>
                <a:gd name="connsiteY2" fmla="*/ 1136341 h 1309371"/>
                <a:gd name="connsiteX3" fmla="*/ 275208 w 1171853"/>
                <a:gd name="connsiteY3" fmla="*/ 1305018 h 1309371"/>
                <a:gd name="connsiteX4" fmla="*/ 1171853 w 1171853"/>
                <a:gd name="connsiteY4" fmla="*/ 949911 h 1309371"/>
                <a:gd name="connsiteX0" fmla="*/ 870012 w 1171853"/>
                <a:gd name="connsiteY0" fmla="*/ 0 h 1581870"/>
                <a:gd name="connsiteX1" fmla="*/ 355107 w 1171853"/>
                <a:gd name="connsiteY1" fmla="*/ 630315 h 1581870"/>
                <a:gd name="connsiteX2" fmla="*/ 0 w 1171853"/>
                <a:gd name="connsiteY2" fmla="*/ 1136341 h 1581870"/>
                <a:gd name="connsiteX3" fmla="*/ 497150 w 1171853"/>
                <a:gd name="connsiteY3" fmla="*/ 1580226 h 1581870"/>
                <a:gd name="connsiteX4" fmla="*/ 1171853 w 1171853"/>
                <a:gd name="connsiteY4" fmla="*/ 949911 h 1581870"/>
                <a:gd name="connsiteX0" fmla="*/ 870012 w 1677881"/>
                <a:gd name="connsiteY0" fmla="*/ 0 h 1593838"/>
                <a:gd name="connsiteX1" fmla="*/ 355107 w 1677881"/>
                <a:gd name="connsiteY1" fmla="*/ 630315 h 1593838"/>
                <a:gd name="connsiteX2" fmla="*/ 0 w 1677881"/>
                <a:gd name="connsiteY2" fmla="*/ 1136341 h 1593838"/>
                <a:gd name="connsiteX3" fmla="*/ 497150 w 1677881"/>
                <a:gd name="connsiteY3" fmla="*/ 1580226 h 1593838"/>
                <a:gd name="connsiteX4" fmla="*/ 1677881 w 1677881"/>
                <a:gd name="connsiteY4" fmla="*/ 532661 h 1593838"/>
                <a:gd name="connsiteX0" fmla="*/ 870012 w 1677881"/>
                <a:gd name="connsiteY0" fmla="*/ 0 h 1593838"/>
                <a:gd name="connsiteX1" fmla="*/ 355107 w 1677881"/>
                <a:gd name="connsiteY1" fmla="*/ 630315 h 1593838"/>
                <a:gd name="connsiteX2" fmla="*/ 0 w 1677881"/>
                <a:gd name="connsiteY2" fmla="*/ 1136341 h 1593838"/>
                <a:gd name="connsiteX3" fmla="*/ 497150 w 1677881"/>
                <a:gd name="connsiteY3" fmla="*/ 1580226 h 1593838"/>
                <a:gd name="connsiteX4" fmla="*/ 1677881 w 1677881"/>
                <a:gd name="connsiteY4" fmla="*/ 532661 h 1593838"/>
                <a:gd name="connsiteX0" fmla="*/ 870012 w 1677881"/>
                <a:gd name="connsiteY0" fmla="*/ 0 h 1581485"/>
                <a:gd name="connsiteX1" fmla="*/ 355107 w 1677881"/>
                <a:gd name="connsiteY1" fmla="*/ 630315 h 1581485"/>
                <a:gd name="connsiteX2" fmla="*/ 0 w 1677881"/>
                <a:gd name="connsiteY2" fmla="*/ 1136341 h 1581485"/>
                <a:gd name="connsiteX3" fmla="*/ 497150 w 1677881"/>
                <a:gd name="connsiteY3" fmla="*/ 1580226 h 1581485"/>
                <a:gd name="connsiteX4" fmla="*/ 1677881 w 1677881"/>
                <a:gd name="connsiteY4" fmla="*/ 532661 h 1581485"/>
                <a:gd name="connsiteX0" fmla="*/ 870012 w 1677881"/>
                <a:gd name="connsiteY0" fmla="*/ 0 h 1723216"/>
                <a:gd name="connsiteX1" fmla="*/ 355107 w 1677881"/>
                <a:gd name="connsiteY1" fmla="*/ 630315 h 1723216"/>
                <a:gd name="connsiteX2" fmla="*/ 0 w 1677881"/>
                <a:gd name="connsiteY2" fmla="*/ 1136341 h 1723216"/>
                <a:gd name="connsiteX3" fmla="*/ 435006 w 1677881"/>
                <a:gd name="connsiteY3" fmla="*/ 1722268 h 1723216"/>
                <a:gd name="connsiteX4" fmla="*/ 1677881 w 1677881"/>
                <a:gd name="connsiteY4" fmla="*/ 532661 h 1723216"/>
                <a:gd name="connsiteX0" fmla="*/ 870012 w 1677881"/>
                <a:gd name="connsiteY0" fmla="*/ 0 h 1723216"/>
                <a:gd name="connsiteX1" fmla="*/ 355107 w 1677881"/>
                <a:gd name="connsiteY1" fmla="*/ 630315 h 1723216"/>
                <a:gd name="connsiteX2" fmla="*/ 0 w 1677881"/>
                <a:gd name="connsiteY2" fmla="*/ 1136341 h 1723216"/>
                <a:gd name="connsiteX3" fmla="*/ 435006 w 1677881"/>
                <a:gd name="connsiteY3" fmla="*/ 1722268 h 1723216"/>
                <a:gd name="connsiteX4" fmla="*/ 1677881 w 1677881"/>
                <a:gd name="connsiteY4" fmla="*/ 532661 h 1723216"/>
                <a:gd name="connsiteX0" fmla="*/ 1029835 w 1837704"/>
                <a:gd name="connsiteY0" fmla="*/ 0 h 1725187"/>
                <a:gd name="connsiteX1" fmla="*/ 514930 w 1837704"/>
                <a:gd name="connsiteY1" fmla="*/ 630315 h 1725187"/>
                <a:gd name="connsiteX2" fmla="*/ 159823 w 1837704"/>
                <a:gd name="connsiteY2" fmla="*/ 1136341 h 1725187"/>
                <a:gd name="connsiteX3" fmla="*/ 594829 w 1837704"/>
                <a:gd name="connsiteY3" fmla="*/ 1722268 h 1725187"/>
                <a:gd name="connsiteX4" fmla="*/ 1837704 w 1837704"/>
                <a:gd name="connsiteY4" fmla="*/ 532661 h 1725187"/>
                <a:gd name="connsiteX0" fmla="*/ 1065933 w 1873802"/>
                <a:gd name="connsiteY0" fmla="*/ 0 h 1744512"/>
                <a:gd name="connsiteX1" fmla="*/ 551028 w 1873802"/>
                <a:gd name="connsiteY1" fmla="*/ 630315 h 1744512"/>
                <a:gd name="connsiteX2" fmla="*/ 151532 w 1873802"/>
                <a:gd name="connsiteY2" fmla="*/ 1127463 h 1744512"/>
                <a:gd name="connsiteX3" fmla="*/ 630927 w 1873802"/>
                <a:gd name="connsiteY3" fmla="*/ 1722268 h 1744512"/>
                <a:gd name="connsiteX4" fmla="*/ 1873802 w 1873802"/>
                <a:gd name="connsiteY4" fmla="*/ 532661 h 1744512"/>
                <a:gd name="connsiteX0" fmla="*/ 1065933 w 1873802"/>
                <a:gd name="connsiteY0" fmla="*/ 0 h 1744512"/>
                <a:gd name="connsiteX1" fmla="*/ 551028 w 1873802"/>
                <a:gd name="connsiteY1" fmla="*/ 630315 h 1744512"/>
                <a:gd name="connsiteX2" fmla="*/ 151532 w 1873802"/>
                <a:gd name="connsiteY2" fmla="*/ 1127463 h 1744512"/>
                <a:gd name="connsiteX3" fmla="*/ 630927 w 1873802"/>
                <a:gd name="connsiteY3" fmla="*/ 1722268 h 1744512"/>
                <a:gd name="connsiteX4" fmla="*/ 1873802 w 1873802"/>
                <a:gd name="connsiteY4" fmla="*/ 532661 h 1744512"/>
                <a:gd name="connsiteX0" fmla="*/ 1092110 w 1899979"/>
                <a:gd name="connsiteY0" fmla="*/ 0 h 1741751"/>
                <a:gd name="connsiteX1" fmla="*/ 577205 w 1899979"/>
                <a:gd name="connsiteY1" fmla="*/ 630315 h 1741751"/>
                <a:gd name="connsiteX2" fmla="*/ 177709 w 1899979"/>
                <a:gd name="connsiteY2" fmla="*/ 1127463 h 1741751"/>
                <a:gd name="connsiteX3" fmla="*/ 657104 w 1899979"/>
                <a:gd name="connsiteY3" fmla="*/ 1722268 h 1741751"/>
                <a:gd name="connsiteX4" fmla="*/ 1899979 w 1899979"/>
                <a:gd name="connsiteY4" fmla="*/ 532661 h 1741751"/>
                <a:gd name="connsiteX0" fmla="*/ 1092110 w 1899979"/>
                <a:gd name="connsiteY0" fmla="*/ 0 h 1741751"/>
                <a:gd name="connsiteX1" fmla="*/ 630471 w 1899979"/>
                <a:gd name="connsiteY1" fmla="*/ 639192 h 1741751"/>
                <a:gd name="connsiteX2" fmla="*/ 177709 w 1899979"/>
                <a:gd name="connsiteY2" fmla="*/ 1127463 h 1741751"/>
                <a:gd name="connsiteX3" fmla="*/ 657104 w 1899979"/>
                <a:gd name="connsiteY3" fmla="*/ 1722268 h 1741751"/>
                <a:gd name="connsiteX4" fmla="*/ 1899979 w 1899979"/>
                <a:gd name="connsiteY4" fmla="*/ 532661 h 1741751"/>
                <a:gd name="connsiteX0" fmla="*/ 1092110 w 1899979"/>
                <a:gd name="connsiteY0" fmla="*/ 0 h 1741751"/>
                <a:gd name="connsiteX1" fmla="*/ 630471 w 1899979"/>
                <a:gd name="connsiteY1" fmla="*/ 639192 h 1741751"/>
                <a:gd name="connsiteX2" fmla="*/ 177709 w 1899979"/>
                <a:gd name="connsiteY2" fmla="*/ 1127463 h 1741751"/>
                <a:gd name="connsiteX3" fmla="*/ 657104 w 1899979"/>
                <a:gd name="connsiteY3" fmla="*/ 1722268 h 1741751"/>
                <a:gd name="connsiteX4" fmla="*/ 1899979 w 1899979"/>
                <a:gd name="connsiteY4" fmla="*/ 532661 h 1741751"/>
                <a:gd name="connsiteX0" fmla="*/ 1092110 w 1899979"/>
                <a:gd name="connsiteY0" fmla="*/ 0 h 1741751"/>
                <a:gd name="connsiteX1" fmla="*/ 630471 w 1899979"/>
                <a:gd name="connsiteY1" fmla="*/ 639192 h 1741751"/>
                <a:gd name="connsiteX2" fmla="*/ 177709 w 1899979"/>
                <a:gd name="connsiteY2" fmla="*/ 1127463 h 1741751"/>
                <a:gd name="connsiteX3" fmla="*/ 657104 w 1899979"/>
                <a:gd name="connsiteY3" fmla="*/ 1722268 h 1741751"/>
                <a:gd name="connsiteX4" fmla="*/ 1899979 w 1899979"/>
                <a:gd name="connsiteY4" fmla="*/ 532661 h 1741751"/>
                <a:gd name="connsiteX0" fmla="*/ 1988755 w 1988755"/>
                <a:gd name="connsiteY0" fmla="*/ 0 h 2274411"/>
                <a:gd name="connsiteX1" fmla="*/ 630471 w 1988755"/>
                <a:gd name="connsiteY1" fmla="*/ 1171852 h 2274411"/>
                <a:gd name="connsiteX2" fmla="*/ 177709 w 1988755"/>
                <a:gd name="connsiteY2" fmla="*/ 1660123 h 2274411"/>
                <a:gd name="connsiteX3" fmla="*/ 657104 w 1988755"/>
                <a:gd name="connsiteY3" fmla="*/ 2254928 h 2274411"/>
                <a:gd name="connsiteX4" fmla="*/ 1899979 w 1988755"/>
                <a:gd name="connsiteY4" fmla="*/ 1065321 h 2274411"/>
                <a:gd name="connsiteX0" fmla="*/ 1988755 w 1988755"/>
                <a:gd name="connsiteY0" fmla="*/ 0 h 2274411"/>
                <a:gd name="connsiteX1" fmla="*/ 630471 w 1988755"/>
                <a:gd name="connsiteY1" fmla="*/ 1171852 h 2274411"/>
                <a:gd name="connsiteX2" fmla="*/ 177709 w 1988755"/>
                <a:gd name="connsiteY2" fmla="*/ 1660123 h 2274411"/>
                <a:gd name="connsiteX3" fmla="*/ 657104 w 1988755"/>
                <a:gd name="connsiteY3" fmla="*/ 2254928 h 2274411"/>
                <a:gd name="connsiteX4" fmla="*/ 1899979 w 1988755"/>
                <a:gd name="connsiteY4" fmla="*/ 1065321 h 2274411"/>
                <a:gd name="connsiteX0" fmla="*/ 1988755 w 1988755"/>
                <a:gd name="connsiteY0" fmla="*/ 0 h 2274411"/>
                <a:gd name="connsiteX1" fmla="*/ 1118745 w 1988755"/>
                <a:gd name="connsiteY1" fmla="*/ 665824 h 2274411"/>
                <a:gd name="connsiteX2" fmla="*/ 630471 w 1988755"/>
                <a:gd name="connsiteY2" fmla="*/ 1171852 h 2274411"/>
                <a:gd name="connsiteX3" fmla="*/ 177709 w 1988755"/>
                <a:gd name="connsiteY3" fmla="*/ 1660123 h 2274411"/>
                <a:gd name="connsiteX4" fmla="*/ 657104 w 1988755"/>
                <a:gd name="connsiteY4" fmla="*/ 2254928 h 2274411"/>
                <a:gd name="connsiteX5" fmla="*/ 1899979 w 1988755"/>
                <a:gd name="connsiteY5" fmla="*/ 1065321 h 2274411"/>
                <a:gd name="connsiteX0" fmla="*/ 1988755 w 1988755"/>
                <a:gd name="connsiteY0" fmla="*/ 0 h 2274411"/>
                <a:gd name="connsiteX1" fmla="*/ 1118745 w 1988755"/>
                <a:gd name="connsiteY1" fmla="*/ 665824 h 2274411"/>
                <a:gd name="connsiteX2" fmla="*/ 630471 w 1988755"/>
                <a:gd name="connsiteY2" fmla="*/ 1171852 h 2274411"/>
                <a:gd name="connsiteX3" fmla="*/ 177709 w 1988755"/>
                <a:gd name="connsiteY3" fmla="*/ 1660123 h 2274411"/>
                <a:gd name="connsiteX4" fmla="*/ 657104 w 1988755"/>
                <a:gd name="connsiteY4" fmla="*/ 2254928 h 2274411"/>
                <a:gd name="connsiteX5" fmla="*/ 1899979 w 1988755"/>
                <a:gd name="connsiteY5" fmla="*/ 1065321 h 2274411"/>
                <a:gd name="connsiteX0" fmla="*/ 1988755 w 1988755"/>
                <a:gd name="connsiteY0" fmla="*/ 0 h 2274411"/>
                <a:gd name="connsiteX1" fmla="*/ 1118745 w 1988755"/>
                <a:gd name="connsiteY1" fmla="*/ 665824 h 2274411"/>
                <a:gd name="connsiteX2" fmla="*/ 630471 w 1988755"/>
                <a:gd name="connsiteY2" fmla="*/ 1171852 h 2274411"/>
                <a:gd name="connsiteX3" fmla="*/ 177709 w 1988755"/>
                <a:gd name="connsiteY3" fmla="*/ 1660123 h 2274411"/>
                <a:gd name="connsiteX4" fmla="*/ 657104 w 1988755"/>
                <a:gd name="connsiteY4" fmla="*/ 2254928 h 2274411"/>
                <a:gd name="connsiteX5" fmla="*/ 1899979 w 1988755"/>
                <a:gd name="connsiteY5" fmla="*/ 1065321 h 2274411"/>
                <a:gd name="connsiteX0" fmla="*/ 1988755 w 1988755"/>
                <a:gd name="connsiteY0" fmla="*/ 0 h 2274411"/>
                <a:gd name="connsiteX1" fmla="*/ 1118745 w 1988755"/>
                <a:gd name="connsiteY1" fmla="*/ 550414 h 2274411"/>
                <a:gd name="connsiteX2" fmla="*/ 630471 w 1988755"/>
                <a:gd name="connsiteY2" fmla="*/ 1171852 h 2274411"/>
                <a:gd name="connsiteX3" fmla="*/ 177709 w 1988755"/>
                <a:gd name="connsiteY3" fmla="*/ 1660123 h 2274411"/>
                <a:gd name="connsiteX4" fmla="*/ 657104 w 1988755"/>
                <a:gd name="connsiteY4" fmla="*/ 2254928 h 2274411"/>
                <a:gd name="connsiteX5" fmla="*/ 1899979 w 1988755"/>
                <a:gd name="connsiteY5" fmla="*/ 1065321 h 2274411"/>
                <a:gd name="connsiteX0" fmla="*/ 1988755 w 1988755"/>
                <a:gd name="connsiteY0" fmla="*/ 0 h 2274411"/>
                <a:gd name="connsiteX1" fmla="*/ 1118745 w 1988755"/>
                <a:gd name="connsiteY1" fmla="*/ 550414 h 2274411"/>
                <a:gd name="connsiteX2" fmla="*/ 630471 w 1988755"/>
                <a:gd name="connsiteY2" fmla="*/ 1171852 h 2274411"/>
                <a:gd name="connsiteX3" fmla="*/ 177709 w 1988755"/>
                <a:gd name="connsiteY3" fmla="*/ 1660123 h 2274411"/>
                <a:gd name="connsiteX4" fmla="*/ 657104 w 1988755"/>
                <a:gd name="connsiteY4" fmla="*/ 2254928 h 2274411"/>
                <a:gd name="connsiteX5" fmla="*/ 1899979 w 1988755"/>
                <a:gd name="connsiteY5" fmla="*/ 1065321 h 2274411"/>
                <a:gd name="connsiteX0" fmla="*/ 1988755 w 1988755"/>
                <a:gd name="connsiteY0" fmla="*/ 0 h 2274411"/>
                <a:gd name="connsiteX1" fmla="*/ 1118745 w 1988755"/>
                <a:gd name="connsiteY1" fmla="*/ 550414 h 2274411"/>
                <a:gd name="connsiteX2" fmla="*/ 630471 w 1988755"/>
                <a:gd name="connsiteY2" fmla="*/ 1171852 h 2274411"/>
                <a:gd name="connsiteX3" fmla="*/ 177709 w 1988755"/>
                <a:gd name="connsiteY3" fmla="*/ 1660123 h 2274411"/>
                <a:gd name="connsiteX4" fmla="*/ 657104 w 1988755"/>
                <a:gd name="connsiteY4" fmla="*/ 2254928 h 2274411"/>
                <a:gd name="connsiteX5" fmla="*/ 1899979 w 1988755"/>
                <a:gd name="connsiteY5" fmla="*/ 1065321 h 2274411"/>
                <a:gd name="connsiteX0" fmla="*/ 1988755 w 1988755"/>
                <a:gd name="connsiteY0" fmla="*/ 0 h 2274411"/>
                <a:gd name="connsiteX1" fmla="*/ 1118745 w 1988755"/>
                <a:gd name="connsiteY1" fmla="*/ 550414 h 2274411"/>
                <a:gd name="connsiteX2" fmla="*/ 630471 w 1988755"/>
                <a:gd name="connsiteY2" fmla="*/ 1171852 h 2274411"/>
                <a:gd name="connsiteX3" fmla="*/ 177709 w 1988755"/>
                <a:gd name="connsiteY3" fmla="*/ 1660123 h 2274411"/>
                <a:gd name="connsiteX4" fmla="*/ 657104 w 1988755"/>
                <a:gd name="connsiteY4" fmla="*/ 2254928 h 2274411"/>
                <a:gd name="connsiteX5" fmla="*/ 1899979 w 1988755"/>
                <a:gd name="connsiteY5" fmla="*/ 1065321 h 2274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8755" h="2274411">
                  <a:moveTo>
                    <a:pt x="1988755" y="0"/>
                  </a:moveTo>
                  <a:cubicBezTo>
                    <a:pt x="1824518" y="99134"/>
                    <a:pt x="1327370" y="62141"/>
                    <a:pt x="1118745" y="550414"/>
                  </a:cubicBezTo>
                  <a:cubicBezTo>
                    <a:pt x="1016652" y="807867"/>
                    <a:pt x="705932" y="870012"/>
                    <a:pt x="630471" y="1171852"/>
                  </a:cubicBezTo>
                  <a:cubicBezTo>
                    <a:pt x="541695" y="1399711"/>
                    <a:pt x="408529" y="1494407"/>
                    <a:pt x="177709" y="1660123"/>
                  </a:cubicBezTo>
                  <a:cubicBezTo>
                    <a:pt x="-325360" y="2062578"/>
                    <a:pt x="370059" y="2354062"/>
                    <a:pt x="657104" y="2254928"/>
                  </a:cubicBezTo>
                  <a:cubicBezTo>
                    <a:pt x="944149" y="2155794"/>
                    <a:pt x="1379155" y="1192567"/>
                    <a:pt x="1899979" y="1065321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  <a:effectLst>
              <a:outerShdw blurRad="635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rgbClr val="FFC000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6A4B22B-63AA-43BC-93C9-D01E08F39A5C}"/>
                </a:ext>
              </a:extLst>
            </p:cNvPr>
            <p:cNvSpPr/>
            <p:nvPr/>
          </p:nvSpPr>
          <p:spPr>
            <a:xfrm>
              <a:off x="6065214" y="1502406"/>
              <a:ext cx="2795423" cy="1630511"/>
            </a:xfrm>
            <a:custGeom>
              <a:avLst/>
              <a:gdLst>
                <a:gd name="connsiteX0" fmla="*/ 674703 w 976544"/>
                <a:gd name="connsiteY0" fmla="*/ 0 h 1313895"/>
                <a:gd name="connsiteX1" fmla="*/ 0 w 976544"/>
                <a:gd name="connsiteY1" fmla="*/ 1313895 h 1313895"/>
                <a:gd name="connsiteX2" fmla="*/ 79899 w 976544"/>
                <a:gd name="connsiteY2" fmla="*/ 1305018 h 1313895"/>
                <a:gd name="connsiteX3" fmla="*/ 976544 w 976544"/>
                <a:gd name="connsiteY3" fmla="*/ 949911 h 1313895"/>
                <a:gd name="connsiteX0" fmla="*/ 674703 w 976544"/>
                <a:gd name="connsiteY0" fmla="*/ 0 h 1313895"/>
                <a:gd name="connsiteX1" fmla="*/ 159798 w 976544"/>
                <a:gd name="connsiteY1" fmla="*/ 630315 h 1313895"/>
                <a:gd name="connsiteX2" fmla="*/ 0 w 976544"/>
                <a:gd name="connsiteY2" fmla="*/ 1313895 h 1313895"/>
                <a:gd name="connsiteX3" fmla="*/ 79899 w 976544"/>
                <a:gd name="connsiteY3" fmla="*/ 1305018 h 1313895"/>
                <a:gd name="connsiteX4" fmla="*/ 976544 w 976544"/>
                <a:gd name="connsiteY4" fmla="*/ 949911 h 1313895"/>
                <a:gd name="connsiteX0" fmla="*/ 870012 w 1171853"/>
                <a:gd name="connsiteY0" fmla="*/ 0 h 1309371"/>
                <a:gd name="connsiteX1" fmla="*/ 355107 w 1171853"/>
                <a:gd name="connsiteY1" fmla="*/ 630315 h 1309371"/>
                <a:gd name="connsiteX2" fmla="*/ 0 w 1171853"/>
                <a:gd name="connsiteY2" fmla="*/ 1136341 h 1309371"/>
                <a:gd name="connsiteX3" fmla="*/ 275208 w 1171853"/>
                <a:gd name="connsiteY3" fmla="*/ 1305018 h 1309371"/>
                <a:gd name="connsiteX4" fmla="*/ 1171853 w 1171853"/>
                <a:gd name="connsiteY4" fmla="*/ 949911 h 1309371"/>
                <a:gd name="connsiteX0" fmla="*/ 870012 w 1171853"/>
                <a:gd name="connsiteY0" fmla="*/ 0 h 1581870"/>
                <a:gd name="connsiteX1" fmla="*/ 355107 w 1171853"/>
                <a:gd name="connsiteY1" fmla="*/ 630315 h 1581870"/>
                <a:gd name="connsiteX2" fmla="*/ 0 w 1171853"/>
                <a:gd name="connsiteY2" fmla="*/ 1136341 h 1581870"/>
                <a:gd name="connsiteX3" fmla="*/ 497150 w 1171853"/>
                <a:gd name="connsiteY3" fmla="*/ 1580226 h 1581870"/>
                <a:gd name="connsiteX4" fmla="*/ 1171853 w 1171853"/>
                <a:gd name="connsiteY4" fmla="*/ 949911 h 1581870"/>
                <a:gd name="connsiteX0" fmla="*/ 870012 w 1677881"/>
                <a:gd name="connsiteY0" fmla="*/ 0 h 1593838"/>
                <a:gd name="connsiteX1" fmla="*/ 355107 w 1677881"/>
                <a:gd name="connsiteY1" fmla="*/ 630315 h 1593838"/>
                <a:gd name="connsiteX2" fmla="*/ 0 w 1677881"/>
                <a:gd name="connsiteY2" fmla="*/ 1136341 h 1593838"/>
                <a:gd name="connsiteX3" fmla="*/ 497150 w 1677881"/>
                <a:gd name="connsiteY3" fmla="*/ 1580226 h 1593838"/>
                <a:gd name="connsiteX4" fmla="*/ 1677881 w 1677881"/>
                <a:gd name="connsiteY4" fmla="*/ 532661 h 1593838"/>
                <a:gd name="connsiteX0" fmla="*/ 870012 w 1677881"/>
                <a:gd name="connsiteY0" fmla="*/ 0 h 1593838"/>
                <a:gd name="connsiteX1" fmla="*/ 355107 w 1677881"/>
                <a:gd name="connsiteY1" fmla="*/ 630315 h 1593838"/>
                <a:gd name="connsiteX2" fmla="*/ 0 w 1677881"/>
                <a:gd name="connsiteY2" fmla="*/ 1136341 h 1593838"/>
                <a:gd name="connsiteX3" fmla="*/ 497150 w 1677881"/>
                <a:gd name="connsiteY3" fmla="*/ 1580226 h 1593838"/>
                <a:gd name="connsiteX4" fmla="*/ 1677881 w 1677881"/>
                <a:gd name="connsiteY4" fmla="*/ 532661 h 1593838"/>
                <a:gd name="connsiteX0" fmla="*/ 870012 w 1677881"/>
                <a:gd name="connsiteY0" fmla="*/ 0 h 1581485"/>
                <a:gd name="connsiteX1" fmla="*/ 355107 w 1677881"/>
                <a:gd name="connsiteY1" fmla="*/ 630315 h 1581485"/>
                <a:gd name="connsiteX2" fmla="*/ 0 w 1677881"/>
                <a:gd name="connsiteY2" fmla="*/ 1136341 h 1581485"/>
                <a:gd name="connsiteX3" fmla="*/ 497150 w 1677881"/>
                <a:gd name="connsiteY3" fmla="*/ 1580226 h 1581485"/>
                <a:gd name="connsiteX4" fmla="*/ 1677881 w 1677881"/>
                <a:gd name="connsiteY4" fmla="*/ 532661 h 1581485"/>
                <a:gd name="connsiteX0" fmla="*/ 870012 w 1677881"/>
                <a:gd name="connsiteY0" fmla="*/ 0 h 1723216"/>
                <a:gd name="connsiteX1" fmla="*/ 355107 w 1677881"/>
                <a:gd name="connsiteY1" fmla="*/ 630315 h 1723216"/>
                <a:gd name="connsiteX2" fmla="*/ 0 w 1677881"/>
                <a:gd name="connsiteY2" fmla="*/ 1136341 h 1723216"/>
                <a:gd name="connsiteX3" fmla="*/ 435006 w 1677881"/>
                <a:gd name="connsiteY3" fmla="*/ 1722268 h 1723216"/>
                <a:gd name="connsiteX4" fmla="*/ 1677881 w 1677881"/>
                <a:gd name="connsiteY4" fmla="*/ 532661 h 1723216"/>
                <a:gd name="connsiteX0" fmla="*/ 870012 w 1677881"/>
                <a:gd name="connsiteY0" fmla="*/ 0 h 1723216"/>
                <a:gd name="connsiteX1" fmla="*/ 355107 w 1677881"/>
                <a:gd name="connsiteY1" fmla="*/ 630315 h 1723216"/>
                <a:gd name="connsiteX2" fmla="*/ 0 w 1677881"/>
                <a:gd name="connsiteY2" fmla="*/ 1136341 h 1723216"/>
                <a:gd name="connsiteX3" fmla="*/ 435006 w 1677881"/>
                <a:gd name="connsiteY3" fmla="*/ 1722268 h 1723216"/>
                <a:gd name="connsiteX4" fmla="*/ 1677881 w 1677881"/>
                <a:gd name="connsiteY4" fmla="*/ 532661 h 1723216"/>
                <a:gd name="connsiteX0" fmla="*/ 1029835 w 1837704"/>
                <a:gd name="connsiteY0" fmla="*/ 0 h 1725187"/>
                <a:gd name="connsiteX1" fmla="*/ 514930 w 1837704"/>
                <a:gd name="connsiteY1" fmla="*/ 630315 h 1725187"/>
                <a:gd name="connsiteX2" fmla="*/ 159823 w 1837704"/>
                <a:gd name="connsiteY2" fmla="*/ 1136341 h 1725187"/>
                <a:gd name="connsiteX3" fmla="*/ 594829 w 1837704"/>
                <a:gd name="connsiteY3" fmla="*/ 1722268 h 1725187"/>
                <a:gd name="connsiteX4" fmla="*/ 1837704 w 1837704"/>
                <a:gd name="connsiteY4" fmla="*/ 532661 h 1725187"/>
                <a:gd name="connsiteX0" fmla="*/ 1065933 w 1873802"/>
                <a:gd name="connsiteY0" fmla="*/ 0 h 1744512"/>
                <a:gd name="connsiteX1" fmla="*/ 551028 w 1873802"/>
                <a:gd name="connsiteY1" fmla="*/ 630315 h 1744512"/>
                <a:gd name="connsiteX2" fmla="*/ 151532 w 1873802"/>
                <a:gd name="connsiteY2" fmla="*/ 1127463 h 1744512"/>
                <a:gd name="connsiteX3" fmla="*/ 630927 w 1873802"/>
                <a:gd name="connsiteY3" fmla="*/ 1722268 h 1744512"/>
                <a:gd name="connsiteX4" fmla="*/ 1873802 w 1873802"/>
                <a:gd name="connsiteY4" fmla="*/ 532661 h 1744512"/>
                <a:gd name="connsiteX0" fmla="*/ 1065933 w 1873802"/>
                <a:gd name="connsiteY0" fmla="*/ 0 h 1744512"/>
                <a:gd name="connsiteX1" fmla="*/ 551028 w 1873802"/>
                <a:gd name="connsiteY1" fmla="*/ 630315 h 1744512"/>
                <a:gd name="connsiteX2" fmla="*/ 151532 w 1873802"/>
                <a:gd name="connsiteY2" fmla="*/ 1127463 h 1744512"/>
                <a:gd name="connsiteX3" fmla="*/ 630927 w 1873802"/>
                <a:gd name="connsiteY3" fmla="*/ 1722268 h 1744512"/>
                <a:gd name="connsiteX4" fmla="*/ 1873802 w 1873802"/>
                <a:gd name="connsiteY4" fmla="*/ 532661 h 1744512"/>
                <a:gd name="connsiteX0" fmla="*/ 1092110 w 1899979"/>
                <a:gd name="connsiteY0" fmla="*/ 0 h 1741751"/>
                <a:gd name="connsiteX1" fmla="*/ 577205 w 1899979"/>
                <a:gd name="connsiteY1" fmla="*/ 630315 h 1741751"/>
                <a:gd name="connsiteX2" fmla="*/ 177709 w 1899979"/>
                <a:gd name="connsiteY2" fmla="*/ 1127463 h 1741751"/>
                <a:gd name="connsiteX3" fmla="*/ 657104 w 1899979"/>
                <a:gd name="connsiteY3" fmla="*/ 1722268 h 1741751"/>
                <a:gd name="connsiteX4" fmla="*/ 1899979 w 1899979"/>
                <a:gd name="connsiteY4" fmla="*/ 532661 h 1741751"/>
                <a:gd name="connsiteX0" fmla="*/ 1092110 w 1899979"/>
                <a:gd name="connsiteY0" fmla="*/ 0 h 1741751"/>
                <a:gd name="connsiteX1" fmla="*/ 630471 w 1899979"/>
                <a:gd name="connsiteY1" fmla="*/ 639192 h 1741751"/>
                <a:gd name="connsiteX2" fmla="*/ 177709 w 1899979"/>
                <a:gd name="connsiteY2" fmla="*/ 1127463 h 1741751"/>
                <a:gd name="connsiteX3" fmla="*/ 657104 w 1899979"/>
                <a:gd name="connsiteY3" fmla="*/ 1722268 h 1741751"/>
                <a:gd name="connsiteX4" fmla="*/ 1899979 w 1899979"/>
                <a:gd name="connsiteY4" fmla="*/ 532661 h 1741751"/>
                <a:gd name="connsiteX0" fmla="*/ 1092110 w 1899979"/>
                <a:gd name="connsiteY0" fmla="*/ 0 h 1741751"/>
                <a:gd name="connsiteX1" fmla="*/ 630471 w 1899979"/>
                <a:gd name="connsiteY1" fmla="*/ 639192 h 1741751"/>
                <a:gd name="connsiteX2" fmla="*/ 177709 w 1899979"/>
                <a:gd name="connsiteY2" fmla="*/ 1127463 h 1741751"/>
                <a:gd name="connsiteX3" fmla="*/ 657104 w 1899979"/>
                <a:gd name="connsiteY3" fmla="*/ 1722268 h 1741751"/>
                <a:gd name="connsiteX4" fmla="*/ 1899979 w 1899979"/>
                <a:gd name="connsiteY4" fmla="*/ 532661 h 1741751"/>
                <a:gd name="connsiteX0" fmla="*/ 1092110 w 1899979"/>
                <a:gd name="connsiteY0" fmla="*/ 0 h 1741751"/>
                <a:gd name="connsiteX1" fmla="*/ 630471 w 1899979"/>
                <a:gd name="connsiteY1" fmla="*/ 639192 h 1741751"/>
                <a:gd name="connsiteX2" fmla="*/ 177709 w 1899979"/>
                <a:gd name="connsiteY2" fmla="*/ 1127463 h 1741751"/>
                <a:gd name="connsiteX3" fmla="*/ 657104 w 1899979"/>
                <a:gd name="connsiteY3" fmla="*/ 1722268 h 1741751"/>
                <a:gd name="connsiteX4" fmla="*/ 1899979 w 1899979"/>
                <a:gd name="connsiteY4" fmla="*/ 532661 h 1741751"/>
                <a:gd name="connsiteX0" fmla="*/ 1988755 w 1988755"/>
                <a:gd name="connsiteY0" fmla="*/ 0 h 2274411"/>
                <a:gd name="connsiteX1" fmla="*/ 630471 w 1988755"/>
                <a:gd name="connsiteY1" fmla="*/ 1171852 h 2274411"/>
                <a:gd name="connsiteX2" fmla="*/ 177709 w 1988755"/>
                <a:gd name="connsiteY2" fmla="*/ 1660123 h 2274411"/>
                <a:gd name="connsiteX3" fmla="*/ 657104 w 1988755"/>
                <a:gd name="connsiteY3" fmla="*/ 2254928 h 2274411"/>
                <a:gd name="connsiteX4" fmla="*/ 1899979 w 1988755"/>
                <a:gd name="connsiteY4" fmla="*/ 1065321 h 2274411"/>
                <a:gd name="connsiteX0" fmla="*/ 1988755 w 1988755"/>
                <a:gd name="connsiteY0" fmla="*/ 0 h 2274411"/>
                <a:gd name="connsiteX1" fmla="*/ 630471 w 1988755"/>
                <a:gd name="connsiteY1" fmla="*/ 1171852 h 2274411"/>
                <a:gd name="connsiteX2" fmla="*/ 177709 w 1988755"/>
                <a:gd name="connsiteY2" fmla="*/ 1660123 h 2274411"/>
                <a:gd name="connsiteX3" fmla="*/ 657104 w 1988755"/>
                <a:gd name="connsiteY3" fmla="*/ 2254928 h 2274411"/>
                <a:gd name="connsiteX4" fmla="*/ 1899979 w 1988755"/>
                <a:gd name="connsiteY4" fmla="*/ 1065321 h 2274411"/>
                <a:gd name="connsiteX0" fmla="*/ 1988755 w 1988755"/>
                <a:gd name="connsiteY0" fmla="*/ 0 h 2274411"/>
                <a:gd name="connsiteX1" fmla="*/ 1118745 w 1988755"/>
                <a:gd name="connsiteY1" fmla="*/ 665824 h 2274411"/>
                <a:gd name="connsiteX2" fmla="*/ 630471 w 1988755"/>
                <a:gd name="connsiteY2" fmla="*/ 1171852 h 2274411"/>
                <a:gd name="connsiteX3" fmla="*/ 177709 w 1988755"/>
                <a:gd name="connsiteY3" fmla="*/ 1660123 h 2274411"/>
                <a:gd name="connsiteX4" fmla="*/ 657104 w 1988755"/>
                <a:gd name="connsiteY4" fmla="*/ 2254928 h 2274411"/>
                <a:gd name="connsiteX5" fmla="*/ 1899979 w 1988755"/>
                <a:gd name="connsiteY5" fmla="*/ 1065321 h 2274411"/>
                <a:gd name="connsiteX0" fmla="*/ 1988755 w 1988755"/>
                <a:gd name="connsiteY0" fmla="*/ 0 h 2274411"/>
                <a:gd name="connsiteX1" fmla="*/ 1118745 w 1988755"/>
                <a:gd name="connsiteY1" fmla="*/ 665824 h 2274411"/>
                <a:gd name="connsiteX2" fmla="*/ 630471 w 1988755"/>
                <a:gd name="connsiteY2" fmla="*/ 1171852 h 2274411"/>
                <a:gd name="connsiteX3" fmla="*/ 177709 w 1988755"/>
                <a:gd name="connsiteY3" fmla="*/ 1660123 h 2274411"/>
                <a:gd name="connsiteX4" fmla="*/ 657104 w 1988755"/>
                <a:gd name="connsiteY4" fmla="*/ 2254928 h 2274411"/>
                <a:gd name="connsiteX5" fmla="*/ 1899979 w 1988755"/>
                <a:gd name="connsiteY5" fmla="*/ 1065321 h 2274411"/>
                <a:gd name="connsiteX0" fmla="*/ 1988755 w 1988755"/>
                <a:gd name="connsiteY0" fmla="*/ 0 h 2274411"/>
                <a:gd name="connsiteX1" fmla="*/ 1118745 w 1988755"/>
                <a:gd name="connsiteY1" fmla="*/ 665824 h 2274411"/>
                <a:gd name="connsiteX2" fmla="*/ 630471 w 1988755"/>
                <a:gd name="connsiteY2" fmla="*/ 1171852 h 2274411"/>
                <a:gd name="connsiteX3" fmla="*/ 177709 w 1988755"/>
                <a:gd name="connsiteY3" fmla="*/ 1660123 h 2274411"/>
                <a:gd name="connsiteX4" fmla="*/ 657104 w 1988755"/>
                <a:gd name="connsiteY4" fmla="*/ 2254928 h 2274411"/>
                <a:gd name="connsiteX5" fmla="*/ 1899979 w 1988755"/>
                <a:gd name="connsiteY5" fmla="*/ 1065321 h 2274411"/>
                <a:gd name="connsiteX0" fmla="*/ 1988755 w 1988755"/>
                <a:gd name="connsiteY0" fmla="*/ 0 h 2274411"/>
                <a:gd name="connsiteX1" fmla="*/ 1118745 w 1988755"/>
                <a:gd name="connsiteY1" fmla="*/ 550414 h 2274411"/>
                <a:gd name="connsiteX2" fmla="*/ 630471 w 1988755"/>
                <a:gd name="connsiteY2" fmla="*/ 1171852 h 2274411"/>
                <a:gd name="connsiteX3" fmla="*/ 177709 w 1988755"/>
                <a:gd name="connsiteY3" fmla="*/ 1660123 h 2274411"/>
                <a:gd name="connsiteX4" fmla="*/ 657104 w 1988755"/>
                <a:gd name="connsiteY4" fmla="*/ 2254928 h 2274411"/>
                <a:gd name="connsiteX5" fmla="*/ 1899979 w 1988755"/>
                <a:gd name="connsiteY5" fmla="*/ 1065321 h 2274411"/>
                <a:gd name="connsiteX0" fmla="*/ 1988755 w 1988755"/>
                <a:gd name="connsiteY0" fmla="*/ 0 h 2274411"/>
                <a:gd name="connsiteX1" fmla="*/ 1118745 w 1988755"/>
                <a:gd name="connsiteY1" fmla="*/ 550414 h 2274411"/>
                <a:gd name="connsiteX2" fmla="*/ 630471 w 1988755"/>
                <a:gd name="connsiteY2" fmla="*/ 1171852 h 2274411"/>
                <a:gd name="connsiteX3" fmla="*/ 177709 w 1988755"/>
                <a:gd name="connsiteY3" fmla="*/ 1660123 h 2274411"/>
                <a:gd name="connsiteX4" fmla="*/ 657104 w 1988755"/>
                <a:gd name="connsiteY4" fmla="*/ 2254928 h 2274411"/>
                <a:gd name="connsiteX5" fmla="*/ 1899979 w 1988755"/>
                <a:gd name="connsiteY5" fmla="*/ 1065321 h 2274411"/>
                <a:gd name="connsiteX0" fmla="*/ 1988755 w 1988755"/>
                <a:gd name="connsiteY0" fmla="*/ 0 h 2274411"/>
                <a:gd name="connsiteX1" fmla="*/ 1118745 w 1988755"/>
                <a:gd name="connsiteY1" fmla="*/ 550414 h 2274411"/>
                <a:gd name="connsiteX2" fmla="*/ 630471 w 1988755"/>
                <a:gd name="connsiteY2" fmla="*/ 1171852 h 2274411"/>
                <a:gd name="connsiteX3" fmla="*/ 177709 w 1988755"/>
                <a:gd name="connsiteY3" fmla="*/ 1660123 h 2274411"/>
                <a:gd name="connsiteX4" fmla="*/ 657104 w 1988755"/>
                <a:gd name="connsiteY4" fmla="*/ 2254928 h 2274411"/>
                <a:gd name="connsiteX5" fmla="*/ 1899979 w 1988755"/>
                <a:gd name="connsiteY5" fmla="*/ 1065321 h 2274411"/>
                <a:gd name="connsiteX0" fmla="*/ 1988755 w 1988755"/>
                <a:gd name="connsiteY0" fmla="*/ 0 h 2274411"/>
                <a:gd name="connsiteX1" fmla="*/ 1118745 w 1988755"/>
                <a:gd name="connsiteY1" fmla="*/ 550414 h 2274411"/>
                <a:gd name="connsiteX2" fmla="*/ 630471 w 1988755"/>
                <a:gd name="connsiteY2" fmla="*/ 1171852 h 2274411"/>
                <a:gd name="connsiteX3" fmla="*/ 177709 w 1988755"/>
                <a:gd name="connsiteY3" fmla="*/ 1660123 h 2274411"/>
                <a:gd name="connsiteX4" fmla="*/ 657104 w 1988755"/>
                <a:gd name="connsiteY4" fmla="*/ 2254928 h 2274411"/>
                <a:gd name="connsiteX5" fmla="*/ 1899979 w 1988755"/>
                <a:gd name="connsiteY5" fmla="*/ 1065321 h 2274411"/>
                <a:gd name="connsiteX0" fmla="*/ 1118745 w 1899980"/>
                <a:gd name="connsiteY0" fmla="*/ 1 h 1723998"/>
                <a:gd name="connsiteX1" fmla="*/ 630471 w 1899980"/>
                <a:gd name="connsiteY1" fmla="*/ 621439 h 1723998"/>
                <a:gd name="connsiteX2" fmla="*/ 177709 w 1899980"/>
                <a:gd name="connsiteY2" fmla="*/ 1109710 h 1723998"/>
                <a:gd name="connsiteX3" fmla="*/ 657104 w 1899980"/>
                <a:gd name="connsiteY3" fmla="*/ 1704515 h 1723998"/>
                <a:gd name="connsiteX4" fmla="*/ 1899979 w 1899980"/>
                <a:gd name="connsiteY4" fmla="*/ 514908 h 1723998"/>
                <a:gd name="connsiteX0" fmla="*/ 877639 w 1899980"/>
                <a:gd name="connsiteY0" fmla="*/ 0 h 2972155"/>
                <a:gd name="connsiteX1" fmla="*/ 630471 w 1899980"/>
                <a:gd name="connsiteY1" fmla="*/ 1869596 h 2972155"/>
                <a:gd name="connsiteX2" fmla="*/ 177709 w 1899980"/>
                <a:gd name="connsiteY2" fmla="*/ 2357867 h 2972155"/>
                <a:gd name="connsiteX3" fmla="*/ 657104 w 1899980"/>
                <a:gd name="connsiteY3" fmla="*/ 2952672 h 2972155"/>
                <a:gd name="connsiteX4" fmla="*/ 1899979 w 1899980"/>
                <a:gd name="connsiteY4" fmla="*/ 1763065 h 2972155"/>
                <a:gd name="connsiteX0" fmla="*/ 877639 w 1899980"/>
                <a:gd name="connsiteY0" fmla="*/ 0 h 2972155"/>
                <a:gd name="connsiteX1" fmla="*/ 630471 w 1899980"/>
                <a:gd name="connsiteY1" fmla="*/ 1869596 h 2972155"/>
                <a:gd name="connsiteX2" fmla="*/ 177709 w 1899980"/>
                <a:gd name="connsiteY2" fmla="*/ 2357867 h 2972155"/>
                <a:gd name="connsiteX3" fmla="*/ 657104 w 1899980"/>
                <a:gd name="connsiteY3" fmla="*/ 2952672 h 2972155"/>
                <a:gd name="connsiteX4" fmla="*/ 1899979 w 1899980"/>
                <a:gd name="connsiteY4" fmla="*/ 1763065 h 2972155"/>
                <a:gd name="connsiteX0" fmla="*/ 877639 w 1899980"/>
                <a:gd name="connsiteY0" fmla="*/ 0 h 2972155"/>
                <a:gd name="connsiteX1" fmla="*/ 630471 w 1899980"/>
                <a:gd name="connsiteY1" fmla="*/ 1869596 h 2972155"/>
                <a:gd name="connsiteX2" fmla="*/ 177709 w 1899980"/>
                <a:gd name="connsiteY2" fmla="*/ 2357867 h 2972155"/>
                <a:gd name="connsiteX3" fmla="*/ 657104 w 1899980"/>
                <a:gd name="connsiteY3" fmla="*/ 2952672 h 2972155"/>
                <a:gd name="connsiteX4" fmla="*/ 1899979 w 1899980"/>
                <a:gd name="connsiteY4" fmla="*/ 1763065 h 2972155"/>
                <a:gd name="connsiteX0" fmla="*/ 877639 w 1899980"/>
                <a:gd name="connsiteY0" fmla="*/ 0 h 2972155"/>
                <a:gd name="connsiteX1" fmla="*/ 550102 w 1899980"/>
                <a:gd name="connsiteY1" fmla="*/ 1199854 h 2972155"/>
                <a:gd name="connsiteX2" fmla="*/ 177709 w 1899980"/>
                <a:gd name="connsiteY2" fmla="*/ 2357867 h 2972155"/>
                <a:gd name="connsiteX3" fmla="*/ 657104 w 1899980"/>
                <a:gd name="connsiteY3" fmla="*/ 2952672 h 2972155"/>
                <a:gd name="connsiteX4" fmla="*/ 1899979 w 1899980"/>
                <a:gd name="connsiteY4" fmla="*/ 1763065 h 2972155"/>
                <a:gd name="connsiteX0" fmla="*/ 1109222 w 2131563"/>
                <a:gd name="connsiteY0" fmla="*/ 0 h 2952779"/>
                <a:gd name="connsiteX1" fmla="*/ 781685 w 2131563"/>
                <a:gd name="connsiteY1" fmla="*/ 1199854 h 2952779"/>
                <a:gd name="connsiteX2" fmla="*/ 148095 w 2131563"/>
                <a:gd name="connsiteY2" fmla="*/ 1825115 h 2952779"/>
                <a:gd name="connsiteX3" fmla="*/ 888687 w 2131563"/>
                <a:gd name="connsiteY3" fmla="*/ 2952672 h 2952779"/>
                <a:gd name="connsiteX4" fmla="*/ 2131562 w 2131563"/>
                <a:gd name="connsiteY4" fmla="*/ 1763065 h 2952779"/>
                <a:gd name="connsiteX0" fmla="*/ 965439 w 1987780"/>
                <a:gd name="connsiteY0" fmla="*/ 0 h 2952779"/>
                <a:gd name="connsiteX1" fmla="*/ 637902 w 1987780"/>
                <a:gd name="connsiteY1" fmla="*/ 1199854 h 2952779"/>
                <a:gd name="connsiteX2" fmla="*/ 165050 w 1987780"/>
                <a:gd name="connsiteY2" fmla="*/ 1688123 h 2952779"/>
                <a:gd name="connsiteX3" fmla="*/ 744904 w 1987780"/>
                <a:gd name="connsiteY3" fmla="*/ 2952672 h 2952779"/>
                <a:gd name="connsiteX4" fmla="*/ 1987779 w 1987780"/>
                <a:gd name="connsiteY4" fmla="*/ 1763065 h 2952779"/>
                <a:gd name="connsiteX0" fmla="*/ 957495 w 1979836"/>
                <a:gd name="connsiteY0" fmla="*/ 0 h 2831023"/>
                <a:gd name="connsiteX1" fmla="*/ 629958 w 1979836"/>
                <a:gd name="connsiteY1" fmla="*/ 1199854 h 2831023"/>
                <a:gd name="connsiteX2" fmla="*/ 157106 w 1979836"/>
                <a:gd name="connsiteY2" fmla="*/ 1688123 h 2831023"/>
                <a:gd name="connsiteX3" fmla="*/ 797236 w 1979836"/>
                <a:gd name="connsiteY3" fmla="*/ 2830902 h 2831023"/>
                <a:gd name="connsiteX4" fmla="*/ 1979835 w 1979836"/>
                <a:gd name="connsiteY4" fmla="*/ 1763065 h 2831023"/>
                <a:gd name="connsiteX0" fmla="*/ 957495 w 1979836"/>
                <a:gd name="connsiteY0" fmla="*/ 0 h 2850667"/>
                <a:gd name="connsiteX1" fmla="*/ 629958 w 1979836"/>
                <a:gd name="connsiteY1" fmla="*/ 1199854 h 2850667"/>
                <a:gd name="connsiteX2" fmla="*/ 157106 w 1979836"/>
                <a:gd name="connsiteY2" fmla="*/ 1688123 h 2850667"/>
                <a:gd name="connsiteX3" fmla="*/ 797236 w 1979836"/>
                <a:gd name="connsiteY3" fmla="*/ 2830902 h 2850667"/>
                <a:gd name="connsiteX4" fmla="*/ 1979835 w 1979836"/>
                <a:gd name="connsiteY4" fmla="*/ 1763065 h 2850667"/>
                <a:gd name="connsiteX0" fmla="*/ 946813 w 1969154"/>
                <a:gd name="connsiteY0" fmla="*/ 0 h 2838588"/>
                <a:gd name="connsiteX1" fmla="*/ 619276 w 1969154"/>
                <a:gd name="connsiteY1" fmla="*/ 1199854 h 2838588"/>
                <a:gd name="connsiteX2" fmla="*/ 146424 w 1969154"/>
                <a:gd name="connsiteY2" fmla="*/ 1688123 h 2838588"/>
                <a:gd name="connsiteX3" fmla="*/ 786554 w 1969154"/>
                <a:gd name="connsiteY3" fmla="*/ 2830902 h 2838588"/>
                <a:gd name="connsiteX4" fmla="*/ 1376469 w 1969154"/>
                <a:gd name="connsiteY4" fmla="*/ 2167521 h 2838588"/>
                <a:gd name="connsiteX5" fmla="*/ 1969153 w 1969154"/>
                <a:gd name="connsiteY5" fmla="*/ 1763065 h 2838588"/>
                <a:gd name="connsiteX0" fmla="*/ 946813 w 1908877"/>
                <a:gd name="connsiteY0" fmla="*/ 0 h 2838588"/>
                <a:gd name="connsiteX1" fmla="*/ 619276 w 1908877"/>
                <a:gd name="connsiteY1" fmla="*/ 1199854 h 2838588"/>
                <a:gd name="connsiteX2" fmla="*/ 146424 w 1908877"/>
                <a:gd name="connsiteY2" fmla="*/ 1688123 h 2838588"/>
                <a:gd name="connsiteX3" fmla="*/ 786554 w 1908877"/>
                <a:gd name="connsiteY3" fmla="*/ 2830902 h 2838588"/>
                <a:gd name="connsiteX4" fmla="*/ 1376469 w 1908877"/>
                <a:gd name="connsiteY4" fmla="*/ 2167521 h 2838588"/>
                <a:gd name="connsiteX5" fmla="*/ 1908877 w 1908877"/>
                <a:gd name="connsiteY5" fmla="*/ 804114 h 2838588"/>
                <a:gd name="connsiteX0" fmla="*/ 946813 w 1547218"/>
                <a:gd name="connsiteY0" fmla="*/ 0 h 2838588"/>
                <a:gd name="connsiteX1" fmla="*/ 619276 w 1547218"/>
                <a:gd name="connsiteY1" fmla="*/ 1199854 h 2838588"/>
                <a:gd name="connsiteX2" fmla="*/ 146424 w 1547218"/>
                <a:gd name="connsiteY2" fmla="*/ 1688123 h 2838588"/>
                <a:gd name="connsiteX3" fmla="*/ 786554 w 1547218"/>
                <a:gd name="connsiteY3" fmla="*/ 2830902 h 2838588"/>
                <a:gd name="connsiteX4" fmla="*/ 1376469 w 1547218"/>
                <a:gd name="connsiteY4" fmla="*/ 2167521 h 2838588"/>
                <a:gd name="connsiteX5" fmla="*/ 1547218 w 1547218"/>
                <a:gd name="connsiteY5" fmla="*/ 1306422 h 2838588"/>
                <a:gd name="connsiteX0" fmla="*/ 946813 w 1969154"/>
                <a:gd name="connsiteY0" fmla="*/ 0 h 2838588"/>
                <a:gd name="connsiteX1" fmla="*/ 619276 w 1969154"/>
                <a:gd name="connsiteY1" fmla="*/ 1199854 h 2838588"/>
                <a:gd name="connsiteX2" fmla="*/ 146424 w 1969154"/>
                <a:gd name="connsiteY2" fmla="*/ 1688123 h 2838588"/>
                <a:gd name="connsiteX3" fmla="*/ 786554 w 1969154"/>
                <a:gd name="connsiteY3" fmla="*/ 2830902 h 2838588"/>
                <a:gd name="connsiteX4" fmla="*/ 1376469 w 1969154"/>
                <a:gd name="connsiteY4" fmla="*/ 2167521 h 2838588"/>
                <a:gd name="connsiteX5" fmla="*/ 1969154 w 1969154"/>
                <a:gd name="connsiteY5" fmla="*/ 712786 h 2838588"/>
                <a:gd name="connsiteX0" fmla="*/ 946813 w 1969154"/>
                <a:gd name="connsiteY0" fmla="*/ 0 h 2838588"/>
                <a:gd name="connsiteX1" fmla="*/ 619276 w 1969154"/>
                <a:gd name="connsiteY1" fmla="*/ 1199854 h 2838588"/>
                <a:gd name="connsiteX2" fmla="*/ 146424 w 1969154"/>
                <a:gd name="connsiteY2" fmla="*/ 1688123 h 2838588"/>
                <a:gd name="connsiteX3" fmla="*/ 786554 w 1969154"/>
                <a:gd name="connsiteY3" fmla="*/ 2830902 h 2838588"/>
                <a:gd name="connsiteX4" fmla="*/ 1376469 w 1969154"/>
                <a:gd name="connsiteY4" fmla="*/ 2167521 h 2838588"/>
                <a:gd name="connsiteX5" fmla="*/ 1969154 w 1969154"/>
                <a:gd name="connsiteY5" fmla="*/ 712786 h 2838588"/>
                <a:gd name="connsiteX0" fmla="*/ 946813 w 1969154"/>
                <a:gd name="connsiteY0" fmla="*/ 0 h 2838588"/>
                <a:gd name="connsiteX1" fmla="*/ 619276 w 1969154"/>
                <a:gd name="connsiteY1" fmla="*/ 1199854 h 2838588"/>
                <a:gd name="connsiteX2" fmla="*/ 146424 w 1969154"/>
                <a:gd name="connsiteY2" fmla="*/ 1688123 h 2838588"/>
                <a:gd name="connsiteX3" fmla="*/ 786554 w 1969154"/>
                <a:gd name="connsiteY3" fmla="*/ 2830902 h 2838588"/>
                <a:gd name="connsiteX4" fmla="*/ 1376469 w 1969154"/>
                <a:gd name="connsiteY4" fmla="*/ 2167521 h 2838588"/>
                <a:gd name="connsiteX5" fmla="*/ 1969154 w 1969154"/>
                <a:gd name="connsiteY5" fmla="*/ 712786 h 2838588"/>
                <a:gd name="connsiteX0" fmla="*/ 946813 w 1969154"/>
                <a:gd name="connsiteY0" fmla="*/ 0 h 2837491"/>
                <a:gd name="connsiteX1" fmla="*/ 619276 w 1969154"/>
                <a:gd name="connsiteY1" fmla="*/ 1199854 h 2837491"/>
                <a:gd name="connsiteX2" fmla="*/ 146424 w 1969154"/>
                <a:gd name="connsiteY2" fmla="*/ 1688123 h 2837491"/>
                <a:gd name="connsiteX3" fmla="*/ 786554 w 1969154"/>
                <a:gd name="connsiteY3" fmla="*/ 2830902 h 2837491"/>
                <a:gd name="connsiteX4" fmla="*/ 1376469 w 1969154"/>
                <a:gd name="connsiteY4" fmla="*/ 2167521 h 2837491"/>
                <a:gd name="connsiteX5" fmla="*/ 1969154 w 1969154"/>
                <a:gd name="connsiteY5" fmla="*/ 712786 h 2837491"/>
                <a:gd name="connsiteX0" fmla="*/ 978161 w 2000502"/>
                <a:gd name="connsiteY0" fmla="*/ 0 h 2834468"/>
                <a:gd name="connsiteX1" fmla="*/ 650624 w 2000502"/>
                <a:gd name="connsiteY1" fmla="*/ 1199854 h 2834468"/>
                <a:gd name="connsiteX2" fmla="*/ 177772 w 2000502"/>
                <a:gd name="connsiteY2" fmla="*/ 1688123 h 2834468"/>
                <a:gd name="connsiteX3" fmla="*/ 817902 w 2000502"/>
                <a:gd name="connsiteY3" fmla="*/ 2830902 h 2834468"/>
                <a:gd name="connsiteX4" fmla="*/ 1407817 w 2000502"/>
                <a:gd name="connsiteY4" fmla="*/ 2167521 h 2834468"/>
                <a:gd name="connsiteX5" fmla="*/ 2000502 w 2000502"/>
                <a:gd name="connsiteY5" fmla="*/ 712786 h 2834468"/>
                <a:gd name="connsiteX0" fmla="*/ 979802 w 2002143"/>
                <a:gd name="connsiteY0" fmla="*/ 0 h 2834468"/>
                <a:gd name="connsiteX1" fmla="*/ 652265 w 2002143"/>
                <a:gd name="connsiteY1" fmla="*/ 1199854 h 2834468"/>
                <a:gd name="connsiteX2" fmla="*/ 179413 w 2002143"/>
                <a:gd name="connsiteY2" fmla="*/ 1688123 h 2834468"/>
                <a:gd name="connsiteX3" fmla="*/ 819543 w 2002143"/>
                <a:gd name="connsiteY3" fmla="*/ 2830902 h 2834468"/>
                <a:gd name="connsiteX4" fmla="*/ 1409458 w 2002143"/>
                <a:gd name="connsiteY4" fmla="*/ 2167521 h 2834468"/>
                <a:gd name="connsiteX5" fmla="*/ 2002143 w 2002143"/>
                <a:gd name="connsiteY5" fmla="*/ 712786 h 2834468"/>
                <a:gd name="connsiteX0" fmla="*/ 983043 w 2005384"/>
                <a:gd name="connsiteY0" fmla="*/ 0 h 2773926"/>
                <a:gd name="connsiteX1" fmla="*/ 655506 w 2005384"/>
                <a:gd name="connsiteY1" fmla="*/ 1199854 h 2773926"/>
                <a:gd name="connsiteX2" fmla="*/ 182654 w 2005384"/>
                <a:gd name="connsiteY2" fmla="*/ 1688123 h 2773926"/>
                <a:gd name="connsiteX3" fmla="*/ 802690 w 2005384"/>
                <a:gd name="connsiteY3" fmla="*/ 2770015 h 2773926"/>
                <a:gd name="connsiteX4" fmla="*/ 1412699 w 2005384"/>
                <a:gd name="connsiteY4" fmla="*/ 2167521 h 2773926"/>
                <a:gd name="connsiteX5" fmla="*/ 2005384 w 2005384"/>
                <a:gd name="connsiteY5" fmla="*/ 712786 h 2773926"/>
                <a:gd name="connsiteX0" fmla="*/ 841127 w 1863468"/>
                <a:gd name="connsiteY0" fmla="*/ 0 h 2779824"/>
                <a:gd name="connsiteX1" fmla="*/ 513590 w 1863468"/>
                <a:gd name="connsiteY1" fmla="*/ 1199854 h 2779824"/>
                <a:gd name="connsiteX2" fmla="*/ 161291 w 1863468"/>
                <a:gd name="connsiteY2" fmla="*/ 1596794 h 2779824"/>
                <a:gd name="connsiteX3" fmla="*/ 660774 w 1863468"/>
                <a:gd name="connsiteY3" fmla="*/ 2770015 h 2779824"/>
                <a:gd name="connsiteX4" fmla="*/ 1270783 w 1863468"/>
                <a:gd name="connsiteY4" fmla="*/ 2167521 h 2779824"/>
                <a:gd name="connsiteX5" fmla="*/ 1863468 w 1863468"/>
                <a:gd name="connsiteY5" fmla="*/ 712786 h 2779824"/>
                <a:gd name="connsiteX0" fmla="*/ 897140 w 1919481"/>
                <a:gd name="connsiteY0" fmla="*/ 0 h 2772681"/>
                <a:gd name="connsiteX1" fmla="*/ 569603 w 1919481"/>
                <a:gd name="connsiteY1" fmla="*/ 1199854 h 2772681"/>
                <a:gd name="connsiteX2" fmla="*/ 217304 w 1919481"/>
                <a:gd name="connsiteY2" fmla="*/ 1596794 h 2772681"/>
                <a:gd name="connsiteX3" fmla="*/ 716787 w 1919481"/>
                <a:gd name="connsiteY3" fmla="*/ 2770015 h 2772681"/>
                <a:gd name="connsiteX4" fmla="*/ 1326796 w 1919481"/>
                <a:gd name="connsiteY4" fmla="*/ 2167521 h 2772681"/>
                <a:gd name="connsiteX5" fmla="*/ 1919481 w 1919481"/>
                <a:gd name="connsiteY5" fmla="*/ 712786 h 2772681"/>
                <a:gd name="connsiteX0" fmla="*/ 899256 w 1921597"/>
                <a:gd name="connsiteY0" fmla="*/ 0 h 2772681"/>
                <a:gd name="connsiteX1" fmla="*/ 571719 w 1921597"/>
                <a:gd name="connsiteY1" fmla="*/ 1199854 h 2772681"/>
                <a:gd name="connsiteX2" fmla="*/ 219420 w 1921597"/>
                <a:gd name="connsiteY2" fmla="*/ 1596794 h 2772681"/>
                <a:gd name="connsiteX3" fmla="*/ 718903 w 1921597"/>
                <a:gd name="connsiteY3" fmla="*/ 2770015 h 2772681"/>
                <a:gd name="connsiteX4" fmla="*/ 1328912 w 1921597"/>
                <a:gd name="connsiteY4" fmla="*/ 2167521 h 2772681"/>
                <a:gd name="connsiteX5" fmla="*/ 1921597 w 1921597"/>
                <a:gd name="connsiteY5" fmla="*/ 712786 h 2772681"/>
                <a:gd name="connsiteX0" fmla="*/ 899256 w 6261513"/>
                <a:gd name="connsiteY0" fmla="*/ 0 h 2772681"/>
                <a:gd name="connsiteX1" fmla="*/ 571719 w 6261513"/>
                <a:gd name="connsiteY1" fmla="*/ 1199854 h 2772681"/>
                <a:gd name="connsiteX2" fmla="*/ 219420 w 6261513"/>
                <a:gd name="connsiteY2" fmla="*/ 1596794 h 2772681"/>
                <a:gd name="connsiteX3" fmla="*/ 718903 w 6261513"/>
                <a:gd name="connsiteY3" fmla="*/ 2770015 h 2772681"/>
                <a:gd name="connsiteX4" fmla="*/ 1328912 w 6261513"/>
                <a:gd name="connsiteY4" fmla="*/ 2167521 h 2772681"/>
                <a:gd name="connsiteX5" fmla="*/ 6261513 w 6261513"/>
                <a:gd name="connsiteY5" fmla="*/ 332249 h 2772681"/>
                <a:gd name="connsiteX0" fmla="*/ 899256 w 6261513"/>
                <a:gd name="connsiteY0" fmla="*/ 0 h 2772681"/>
                <a:gd name="connsiteX1" fmla="*/ 571719 w 6261513"/>
                <a:gd name="connsiteY1" fmla="*/ 1199854 h 2772681"/>
                <a:gd name="connsiteX2" fmla="*/ 219420 w 6261513"/>
                <a:gd name="connsiteY2" fmla="*/ 1596794 h 2772681"/>
                <a:gd name="connsiteX3" fmla="*/ 718903 w 6261513"/>
                <a:gd name="connsiteY3" fmla="*/ 2770015 h 2772681"/>
                <a:gd name="connsiteX4" fmla="*/ 1328912 w 6261513"/>
                <a:gd name="connsiteY4" fmla="*/ 2167521 h 2772681"/>
                <a:gd name="connsiteX5" fmla="*/ 6261513 w 6261513"/>
                <a:gd name="connsiteY5" fmla="*/ 332249 h 2772681"/>
                <a:gd name="connsiteX0" fmla="*/ 899256 w 6261513"/>
                <a:gd name="connsiteY0" fmla="*/ 22955 h 2795636"/>
                <a:gd name="connsiteX1" fmla="*/ 571719 w 6261513"/>
                <a:gd name="connsiteY1" fmla="*/ 1222809 h 2795636"/>
                <a:gd name="connsiteX2" fmla="*/ 219420 w 6261513"/>
                <a:gd name="connsiteY2" fmla="*/ 1619749 h 2795636"/>
                <a:gd name="connsiteX3" fmla="*/ 718903 w 6261513"/>
                <a:gd name="connsiteY3" fmla="*/ 2792970 h 2795636"/>
                <a:gd name="connsiteX4" fmla="*/ 1328912 w 6261513"/>
                <a:gd name="connsiteY4" fmla="*/ 2190476 h 2795636"/>
                <a:gd name="connsiteX5" fmla="*/ 2092419 w 6261513"/>
                <a:gd name="connsiteY5" fmla="*/ 74697 h 2795636"/>
                <a:gd name="connsiteX6" fmla="*/ 6261513 w 6261513"/>
                <a:gd name="connsiteY6" fmla="*/ 355204 h 2795636"/>
                <a:gd name="connsiteX0" fmla="*/ 55490 w 6382173"/>
                <a:gd name="connsiteY0" fmla="*/ 114283 h 2795636"/>
                <a:gd name="connsiteX1" fmla="*/ 692379 w 6382173"/>
                <a:gd name="connsiteY1" fmla="*/ 1222809 h 2795636"/>
                <a:gd name="connsiteX2" fmla="*/ 340080 w 6382173"/>
                <a:gd name="connsiteY2" fmla="*/ 1619749 h 2795636"/>
                <a:gd name="connsiteX3" fmla="*/ 839563 w 6382173"/>
                <a:gd name="connsiteY3" fmla="*/ 2792970 h 2795636"/>
                <a:gd name="connsiteX4" fmla="*/ 1449572 w 6382173"/>
                <a:gd name="connsiteY4" fmla="*/ 2190476 h 2795636"/>
                <a:gd name="connsiteX5" fmla="*/ 2213079 w 6382173"/>
                <a:gd name="connsiteY5" fmla="*/ 74697 h 2795636"/>
                <a:gd name="connsiteX6" fmla="*/ 6382173 w 6382173"/>
                <a:gd name="connsiteY6" fmla="*/ 355204 h 2795636"/>
                <a:gd name="connsiteX0" fmla="*/ 0 w 6326683"/>
                <a:gd name="connsiteY0" fmla="*/ 114283 h 2795636"/>
                <a:gd name="connsiteX1" fmla="*/ 636889 w 6326683"/>
                <a:gd name="connsiteY1" fmla="*/ 1222809 h 2795636"/>
                <a:gd name="connsiteX2" fmla="*/ 284590 w 6326683"/>
                <a:gd name="connsiteY2" fmla="*/ 1619749 h 2795636"/>
                <a:gd name="connsiteX3" fmla="*/ 784073 w 6326683"/>
                <a:gd name="connsiteY3" fmla="*/ 2792970 h 2795636"/>
                <a:gd name="connsiteX4" fmla="*/ 1394082 w 6326683"/>
                <a:gd name="connsiteY4" fmla="*/ 2190476 h 2795636"/>
                <a:gd name="connsiteX5" fmla="*/ 2157589 w 6326683"/>
                <a:gd name="connsiteY5" fmla="*/ 74697 h 2795636"/>
                <a:gd name="connsiteX6" fmla="*/ 6326683 w 6326683"/>
                <a:gd name="connsiteY6" fmla="*/ 355204 h 2795636"/>
                <a:gd name="connsiteX0" fmla="*/ 0 w 6326683"/>
                <a:gd name="connsiteY0" fmla="*/ 114283 h 2795636"/>
                <a:gd name="connsiteX1" fmla="*/ 636889 w 6326683"/>
                <a:gd name="connsiteY1" fmla="*/ 1222809 h 2795636"/>
                <a:gd name="connsiteX2" fmla="*/ 284590 w 6326683"/>
                <a:gd name="connsiteY2" fmla="*/ 1619749 h 2795636"/>
                <a:gd name="connsiteX3" fmla="*/ 784073 w 6326683"/>
                <a:gd name="connsiteY3" fmla="*/ 2792970 h 2795636"/>
                <a:gd name="connsiteX4" fmla="*/ 1394082 w 6326683"/>
                <a:gd name="connsiteY4" fmla="*/ 2190476 h 2795636"/>
                <a:gd name="connsiteX5" fmla="*/ 2157589 w 6326683"/>
                <a:gd name="connsiteY5" fmla="*/ 74697 h 2795636"/>
                <a:gd name="connsiteX6" fmla="*/ 6326683 w 6326683"/>
                <a:gd name="connsiteY6" fmla="*/ 355204 h 279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6683" h="2795636">
                  <a:moveTo>
                    <a:pt x="0" y="114283"/>
                  </a:moveTo>
                  <a:cubicBezTo>
                    <a:pt x="1203902" y="-237121"/>
                    <a:pt x="1033826" y="555654"/>
                    <a:pt x="636889" y="1222809"/>
                  </a:cubicBezTo>
                  <a:cubicBezTo>
                    <a:pt x="548113" y="1450668"/>
                    <a:pt x="515410" y="1454033"/>
                    <a:pt x="284590" y="1619749"/>
                  </a:cubicBezTo>
                  <a:cubicBezTo>
                    <a:pt x="-218479" y="2022204"/>
                    <a:pt x="226617" y="2731711"/>
                    <a:pt x="784073" y="2792970"/>
                  </a:cubicBezTo>
                  <a:cubicBezTo>
                    <a:pt x="1207757" y="2839529"/>
                    <a:pt x="1076428" y="2261899"/>
                    <a:pt x="1394082" y="2190476"/>
                  </a:cubicBezTo>
                  <a:cubicBezTo>
                    <a:pt x="2034892" y="1681619"/>
                    <a:pt x="1335489" y="380576"/>
                    <a:pt x="2157589" y="74697"/>
                  </a:cubicBezTo>
                  <a:cubicBezTo>
                    <a:pt x="2979689" y="-231182"/>
                    <a:pt x="5782525" y="511405"/>
                    <a:pt x="6326683" y="355204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  <a:effectLst>
              <a:outerShdw blurRad="635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rgbClr val="FFC00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518DACE-14FE-4842-A90C-D753B5E3179E}"/>
                </a:ext>
              </a:extLst>
            </p:cNvPr>
            <p:cNvSpPr txBox="1"/>
            <p:nvPr/>
          </p:nvSpPr>
          <p:spPr>
            <a:xfrm rot="18624574">
              <a:off x="7481492" y="2772956"/>
              <a:ext cx="12336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400" dirty="0">
                  <a:solidFill>
                    <a:srgbClr val="FFC000"/>
                  </a:solidFill>
                </a:rPr>
                <a:t>LLJ </a:t>
              </a:r>
              <a:r>
                <a:rPr lang="es-PE" sz="1400" dirty="0" err="1">
                  <a:solidFill>
                    <a:srgbClr val="FFC000"/>
                  </a:solidFill>
                </a:rPr>
                <a:t>Shear</a:t>
              </a:r>
              <a:r>
                <a:rPr lang="es-PE" sz="1400" dirty="0">
                  <a:solidFill>
                    <a:srgbClr val="FFC000"/>
                  </a:solidFill>
                </a:rPr>
                <a:t> / </a:t>
              </a:r>
              <a:r>
                <a:rPr lang="es-PE" sz="1400" dirty="0" err="1">
                  <a:solidFill>
                    <a:srgbClr val="FFC000"/>
                  </a:solidFill>
                </a:rPr>
                <a:t>Div</a:t>
              </a:r>
              <a:endParaRPr lang="es-PE" sz="1400" dirty="0">
                <a:solidFill>
                  <a:srgbClr val="FFC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BBBAF9-B27E-40BB-A096-22930D3F8A28}"/>
                </a:ext>
              </a:extLst>
            </p:cNvPr>
            <p:cNvSpPr txBox="1"/>
            <p:nvPr/>
          </p:nvSpPr>
          <p:spPr>
            <a:xfrm rot="17051183">
              <a:off x="5916901" y="2149123"/>
              <a:ext cx="12336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400" dirty="0">
                  <a:solidFill>
                    <a:srgbClr val="FFC000"/>
                  </a:solidFill>
                </a:rPr>
                <a:t>LLJ </a:t>
              </a:r>
              <a:r>
                <a:rPr lang="es-PE" sz="1400" dirty="0" err="1">
                  <a:solidFill>
                    <a:srgbClr val="FFC000"/>
                  </a:solidFill>
                </a:rPr>
                <a:t>Shear</a:t>
              </a:r>
              <a:r>
                <a:rPr lang="es-PE" sz="1400" dirty="0">
                  <a:solidFill>
                    <a:srgbClr val="FFC000"/>
                  </a:solidFill>
                </a:rPr>
                <a:t> / </a:t>
              </a:r>
              <a:r>
                <a:rPr lang="es-PE" sz="1400" dirty="0" err="1">
                  <a:solidFill>
                    <a:srgbClr val="FFC000"/>
                  </a:solidFill>
                </a:rPr>
                <a:t>Div</a:t>
              </a:r>
              <a:endParaRPr lang="es-PE" sz="1400" dirty="0">
                <a:solidFill>
                  <a:srgbClr val="FFC000"/>
                </a:solidFill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777C3AB-588B-40AF-B941-50F4692D9762}"/>
                </a:ext>
              </a:extLst>
            </p:cNvPr>
            <p:cNvGrpSpPr/>
            <p:nvPr/>
          </p:nvGrpSpPr>
          <p:grpSpPr>
            <a:xfrm>
              <a:off x="6114527" y="2489960"/>
              <a:ext cx="1188920" cy="1188589"/>
              <a:chOff x="6044405" y="2698385"/>
              <a:chExt cx="1188920" cy="1188589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6DBA384-C8DD-491F-A5F9-ACF50611EC2E}"/>
                  </a:ext>
                </a:extLst>
              </p:cNvPr>
              <p:cNvSpPr/>
              <p:nvPr/>
            </p:nvSpPr>
            <p:spPr>
              <a:xfrm>
                <a:off x="6044405" y="2698385"/>
                <a:ext cx="1188920" cy="1188589"/>
              </a:xfrm>
              <a:custGeom>
                <a:avLst/>
                <a:gdLst>
                  <a:gd name="connsiteX0" fmla="*/ 0 w 609600"/>
                  <a:gd name="connsiteY0" fmla="*/ 115788 h 231575"/>
                  <a:gd name="connsiteX1" fmla="*/ 304800 w 609600"/>
                  <a:gd name="connsiteY1" fmla="*/ 0 h 231575"/>
                  <a:gd name="connsiteX2" fmla="*/ 609600 w 609600"/>
                  <a:gd name="connsiteY2" fmla="*/ 115788 h 231575"/>
                  <a:gd name="connsiteX3" fmla="*/ 304800 w 609600"/>
                  <a:gd name="connsiteY3" fmla="*/ 231576 h 231575"/>
                  <a:gd name="connsiteX4" fmla="*/ 0 w 609600"/>
                  <a:gd name="connsiteY4" fmla="*/ 115788 h 231575"/>
                  <a:gd name="connsiteX0" fmla="*/ 0 w 872963"/>
                  <a:gd name="connsiteY0" fmla="*/ 794063 h 909851"/>
                  <a:gd name="connsiteX1" fmla="*/ 304800 w 872963"/>
                  <a:gd name="connsiteY1" fmla="*/ 678275 h 909851"/>
                  <a:gd name="connsiteX2" fmla="*/ 866807 w 872963"/>
                  <a:gd name="connsiteY2" fmla="*/ 482 h 909851"/>
                  <a:gd name="connsiteX3" fmla="*/ 609600 w 872963"/>
                  <a:gd name="connsiteY3" fmla="*/ 794063 h 909851"/>
                  <a:gd name="connsiteX4" fmla="*/ 304800 w 872963"/>
                  <a:gd name="connsiteY4" fmla="*/ 909851 h 909851"/>
                  <a:gd name="connsiteX5" fmla="*/ 0 w 872963"/>
                  <a:gd name="connsiteY5" fmla="*/ 794063 h 909851"/>
                  <a:gd name="connsiteX0" fmla="*/ 0 w 950078"/>
                  <a:gd name="connsiteY0" fmla="*/ 801540 h 917328"/>
                  <a:gd name="connsiteX1" fmla="*/ 304800 w 950078"/>
                  <a:gd name="connsiteY1" fmla="*/ 685752 h 917328"/>
                  <a:gd name="connsiteX2" fmla="*/ 866807 w 950078"/>
                  <a:gd name="connsiteY2" fmla="*/ 7959 h 917328"/>
                  <a:gd name="connsiteX3" fmla="*/ 928951 w 950078"/>
                  <a:gd name="connsiteY3" fmla="*/ 371943 h 917328"/>
                  <a:gd name="connsiteX4" fmla="*/ 609600 w 950078"/>
                  <a:gd name="connsiteY4" fmla="*/ 801540 h 917328"/>
                  <a:gd name="connsiteX5" fmla="*/ 304800 w 950078"/>
                  <a:gd name="connsiteY5" fmla="*/ 917328 h 917328"/>
                  <a:gd name="connsiteX6" fmla="*/ 0 w 950078"/>
                  <a:gd name="connsiteY6" fmla="*/ 801540 h 917328"/>
                  <a:gd name="connsiteX0" fmla="*/ 0 w 944617"/>
                  <a:gd name="connsiteY0" fmla="*/ 794464 h 910252"/>
                  <a:gd name="connsiteX1" fmla="*/ 304800 w 944617"/>
                  <a:gd name="connsiteY1" fmla="*/ 678676 h 910252"/>
                  <a:gd name="connsiteX2" fmla="*/ 538332 w 944617"/>
                  <a:gd name="connsiteY2" fmla="*/ 240580 h 910252"/>
                  <a:gd name="connsiteX3" fmla="*/ 866807 w 944617"/>
                  <a:gd name="connsiteY3" fmla="*/ 883 h 910252"/>
                  <a:gd name="connsiteX4" fmla="*/ 928951 w 944617"/>
                  <a:gd name="connsiteY4" fmla="*/ 364867 h 910252"/>
                  <a:gd name="connsiteX5" fmla="*/ 609600 w 944617"/>
                  <a:gd name="connsiteY5" fmla="*/ 794464 h 910252"/>
                  <a:gd name="connsiteX6" fmla="*/ 304800 w 944617"/>
                  <a:gd name="connsiteY6" fmla="*/ 910252 h 910252"/>
                  <a:gd name="connsiteX7" fmla="*/ 0 w 944617"/>
                  <a:gd name="connsiteY7" fmla="*/ 794464 h 910252"/>
                  <a:gd name="connsiteX0" fmla="*/ 0 w 909106"/>
                  <a:gd name="connsiteY0" fmla="*/ 261804 h 943517"/>
                  <a:gd name="connsiteX1" fmla="*/ 269289 w 909106"/>
                  <a:gd name="connsiteY1" fmla="*/ 678676 h 943517"/>
                  <a:gd name="connsiteX2" fmla="*/ 502821 w 909106"/>
                  <a:gd name="connsiteY2" fmla="*/ 240580 h 943517"/>
                  <a:gd name="connsiteX3" fmla="*/ 831296 w 909106"/>
                  <a:gd name="connsiteY3" fmla="*/ 883 h 943517"/>
                  <a:gd name="connsiteX4" fmla="*/ 893440 w 909106"/>
                  <a:gd name="connsiteY4" fmla="*/ 364867 h 943517"/>
                  <a:gd name="connsiteX5" fmla="*/ 574089 w 909106"/>
                  <a:gd name="connsiteY5" fmla="*/ 794464 h 943517"/>
                  <a:gd name="connsiteX6" fmla="*/ 269289 w 909106"/>
                  <a:gd name="connsiteY6" fmla="*/ 910252 h 943517"/>
                  <a:gd name="connsiteX7" fmla="*/ 0 w 909106"/>
                  <a:gd name="connsiteY7" fmla="*/ 261804 h 943517"/>
                  <a:gd name="connsiteX0" fmla="*/ 53284 w 962390"/>
                  <a:gd name="connsiteY0" fmla="*/ 261804 h 916451"/>
                  <a:gd name="connsiteX1" fmla="*/ 322573 w 962390"/>
                  <a:gd name="connsiteY1" fmla="*/ 678676 h 916451"/>
                  <a:gd name="connsiteX2" fmla="*/ 556105 w 962390"/>
                  <a:gd name="connsiteY2" fmla="*/ 240580 h 916451"/>
                  <a:gd name="connsiteX3" fmla="*/ 884580 w 962390"/>
                  <a:gd name="connsiteY3" fmla="*/ 883 h 916451"/>
                  <a:gd name="connsiteX4" fmla="*/ 946724 w 962390"/>
                  <a:gd name="connsiteY4" fmla="*/ 364867 h 916451"/>
                  <a:gd name="connsiteX5" fmla="*/ 627373 w 962390"/>
                  <a:gd name="connsiteY5" fmla="*/ 794464 h 916451"/>
                  <a:gd name="connsiteX6" fmla="*/ 322573 w 962390"/>
                  <a:gd name="connsiteY6" fmla="*/ 910252 h 916451"/>
                  <a:gd name="connsiteX7" fmla="*/ 23445 w 962390"/>
                  <a:gd name="connsiteY7" fmla="*/ 657830 h 916451"/>
                  <a:gd name="connsiteX8" fmla="*/ 53284 w 962390"/>
                  <a:gd name="connsiteY8" fmla="*/ 261804 h 916451"/>
                  <a:gd name="connsiteX0" fmla="*/ 51840 w 960946"/>
                  <a:gd name="connsiteY0" fmla="*/ 261804 h 916451"/>
                  <a:gd name="connsiteX1" fmla="*/ 285618 w 960946"/>
                  <a:gd name="connsiteY1" fmla="*/ 563266 h 916451"/>
                  <a:gd name="connsiteX2" fmla="*/ 554661 w 960946"/>
                  <a:gd name="connsiteY2" fmla="*/ 240580 h 916451"/>
                  <a:gd name="connsiteX3" fmla="*/ 883136 w 960946"/>
                  <a:gd name="connsiteY3" fmla="*/ 883 h 916451"/>
                  <a:gd name="connsiteX4" fmla="*/ 945280 w 960946"/>
                  <a:gd name="connsiteY4" fmla="*/ 364867 h 916451"/>
                  <a:gd name="connsiteX5" fmla="*/ 625929 w 960946"/>
                  <a:gd name="connsiteY5" fmla="*/ 794464 h 916451"/>
                  <a:gd name="connsiteX6" fmla="*/ 321129 w 960946"/>
                  <a:gd name="connsiteY6" fmla="*/ 910252 h 916451"/>
                  <a:gd name="connsiteX7" fmla="*/ 22001 w 960946"/>
                  <a:gd name="connsiteY7" fmla="*/ 657830 h 916451"/>
                  <a:gd name="connsiteX8" fmla="*/ 51840 w 960946"/>
                  <a:gd name="connsiteY8" fmla="*/ 261804 h 916451"/>
                  <a:gd name="connsiteX0" fmla="*/ 45654 w 963638"/>
                  <a:gd name="connsiteY0" fmla="*/ 350580 h 916451"/>
                  <a:gd name="connsiteX1" fmla="*/ 288310 w 963638"/>
                  <a:gd name="connsiteY1" fmla="*/ 563266 h 916451"/>
                  <a:gd name="connsiteX2" fmla="*/ 557353 w 963638"/>
                  <a:gd name="connsiteY2" fmla="*/ 240580 h 916451"/>
                  <a:gd name="connsiteX3" fmla="*/ 885828 w 963638"/>
                  <a:gd name="connsiteY3" fmla="*/ 883 h 916451"/>
                  <a:gd name="connsiteX4" fmla="*/ 947972 w 963638"/>
                  <a:gd name="connsiteY4" fmla="*/ 364867 h 916451"/>
                  <a:gd name="connsiteX5" fmla="*/ 628621 w 963638"/>
                  <a:gd name="connsiteY5" fmla="*/ 794464 h 916451"/>
                  <a:gd name="connsiteX6" fmla="*/ 323821 w 963638"/>
                  <a:gd name="connsiteY6" fmla="*/ 910252 h 916451"/>
                  <a:gd name="connsiteX7" fmla="*/ 24693 w 963638"/>
                  <a:gd name="connsiteY7" fmla="*/ 657830 h 916451"/>
                  <a:gd name="connsiteX8" fmla="*/ 45654 w 963638"/>
                  <a:gd name="connsiteY8" fmla="*/ 350580 h 916451"/>
                  <a:gd name="connsiteX0" fmla="*/ 40004 w 966866"/>
                  <a:gd name="connsiteY0" fmla="*/ 439357 h 916451"/>
                  <a:gd name="connsiteX1" fmla="*/ 291538 w 966866"/>
                  <a:gd name="connsiteY1" fmla="*/ 563266 h 916451"/>
                  <a:gd name="connsiteX2" fmla="*/ 560581 w 966866"/>
                  <a:gd name="connsiteY2" fmla="*/ 240580 h 916451"/>
                  <a:gd name="connsiteX3" fmla="*/ 889056 w 966866"/>
                  <a:gd name="connsiteY3" fmla="*/ 883 h 916451"/>
                  <a:gd name="connsiteX4" fmla="*/ 951200 w 966866"/>
                  <a:gd name="connsiteY4" fmla="*/ 364867 h 916451"/>
                  <a:gd name="connsiteX5" fmla="*/ 631849 w 966866"/>
                  <a:gd name="connsiteY5" fmla="*/ 794464 h 916451"/>
                  <a:gd name="connsiteX6" fmla="*/ 327049 w 966866"/>
                  <a:gd name="connsiteY6" fmla="*/ 910252 h 916451"/>
                  <a:gd name="connsiteX7" fmla="*/ 27921 w 966866"/>
                  <a:gd name="connsiteY7" fmla="*/ 657830 h 916451"/>
                  <a:gd name="connsiteX8" fmla="*/ 40004 w 966866"/>
                  <a:gd name="connsiteY8" fmla="*/ 439357 h 916451"/>
                  <a:gd name="connsiteX0" fmla="*/ 40004 w 966866"/>
                  <a:gd name="connsiteY0" fmla="*/ 439357 h 1010402"/>
                  <a:gd name="connsiteX1" fmla="*/ 291538 w 966866"/>
                  <a:gd name="connsiteY1" fmla="*/ 563266 h 1010402"/>
                  <a:gd name="connsiteX2" fmla="*/ 560581 w 966866"/>
                  <a:gd name="connsiteY2" fmla="*/ 240580 h 1010402"/>
                  <a:gd name="connsiteX3" fmla="*/ 889056 w 966866"/>
                  <a:gd name="connsiteY3" fmla="*/ 883 h 1010402"/>
                  <a:gd name="connsiteX4" fmla="*/ 951200 w 966866"/>
                  <a:gd name="connsiteY4" fmla="*/ 364867 h 1010402"/>
                  <a:gd name="connsiteX5" fmla="*/ 631849 w 966866"/>
                  <a:gd name="connsiteY5" fmla="*/ 794464 h 1010402"/>
                  <a:gd name="connsiteX6" fmla="*/ 380315 w 966866"/>
                  <a:gd name="connsiteY6" fmla="*/ 1007906 h 1010402"/>
                  <a:gd name="connsiteX7" fmla="*/ 27921 w 966866"/>
                  <a:gd name="connsiteY7" fmla="*/ 657830 h 1010402"/>
                  <a:gd name="connsiteX8" fmla="*/ 40004 w 966866"/>
                  <a:gd name="connsiteY8" fmla="*/ 439357 h 1010402"/>
                  <a:gd name="connsiteX0" fmla="*/ 40004 w 966866"/>
                  <a:gd name="connsiteY0" fmla="*/ 439357 h 1019147"/>
                  <a:gd name="connsiteX1" fmla="*/ 291538 w 966866"/>
                  <a:gd name="connsiteY1" fmla="*/ 563266 h 1019147"/>
                  <a:gd name="connsiteX2" fmla="*/ 560581 w 966866"/>
                  <a:gd name="connsiteY2" fmla="*/ 240580 h 1019147"/>
                  <a:gd name="connsiteX3" fmla="*/ 889056 w 966866"/>
                  <a:gd name="connsiteY3" fmla="*/ 883 h 1019147"/>
                  <a:gd name="connsiteX4" fmla="*/ 951200 w 966866"/>
                  <a:gd name="connsiteY4" fmla="*/ 364867 h 1019147"/>
                  <a:gd name="connsiteX5" fmla="*/ 631849 w 966866"/>
                  <a:gd name="connsiteY5" fmla="*/ 794464 h 1019147"/>
                  <a:gd name="connsiteX6" fmla="*/ 424703 w 966866"/>
                  <a:gd name="connsiteY6" fmla="*/ 1016783 h 1019147"/>
                  <a:gd name="connsiteX7" fmla="*/ 27921 w 966866"/>
                  <a:gd name="connsiteY7" fmla="*/ 657830 h 1019147"/>
                  <a:gd name="connsiteX8" fmla="*/ 40004 w 966866"/>
                  <a:gd name="connsiteY8" fmla="*/ 439357 h 1019147"/>
                  <a:gd name="connsiteX0" fmla="*/ 40004 w 966866"/>
                  <a:gd name="connsiteY0" fmla="*/ 439357 h 1036636"/>
                  <a:gd name="connsiteX1" fmla="*/ 291538 w 966866"/>
                  <a:gd name="connsiteY1" fmla="*/ 563266 h 1036636"/>
                  <a:gd name="connsiteX2" fmla="*/ 560581 w 966866"/>
                  <a:gd name="connsiteY2" fmla="*/ 240580 h 1036636"/>
                  <a:gd name="connsiteX3" fmla="*/ 889056 w 966866"/>
                  <a:gd name="connsiteY3" fmla="*/ 883 h 1036636"/>
                  <a:gd name="connsiteX4" fmla="*/ 951200 w 966866"/>
                  <a:gd name="connsiteY4" fmla="*/ 364867 h 1036636"/>
                  <a:gd name="connsiteX5" fmla="*/ 631849 w 966866"/>
                  <a:gd name="connsiteY5" fmla="*/ 794464 h 1036636"/>
                  <a:gd name="connsiteX6" fmla="*/ 424703 w 966866"/>
                  <a:gd name="connsiteY6" fmla="*/ 1016783 h 1036636"/>
                  <a:gd name="connsiteX7" fmla="*/ 27921 w 966866"/>
                  <a:gd name="connsiteY7" fmla="*/ 657830 h 1036636"/>
                  <a:gd name="connsiteX8" fmla="*/ 40004 w 966866"/>
                  <a:gd name="connsiteY8" fmla="*/ 439357 h 1036636"/>
                  <a:gd name="connsiteX0" fmla="*/ 40004 w 966866"/>
                  <a:gd name="connsiteY0" fmla="*/ 439357 h 1044904"/>
                  <a:gd name="connsiteX1" fmla="*/ 291538 w 966866"/>
                  <a:gd name="connsiteY1" fmla="*/ 563266 h 1044904"/>
                  <a:gd name="connsiteX2" fmla="*/ 560581 w 966866"/>
                  <a:gd name="connsiteY2" fmla="*/ 240580 h 1044904"/>
                  <a:gd name="connsiteX3" fmla="*/ 889056 w 966866"/>
                  <a:gd name="connsiteY3" fmla="*/ 883 h 1044904"/>
                  <a:gd name="connsiteX4" fmla="*/ 951200 w 966866"/>
                  <a:gd name="connsiteY4" fmla="*/ 364867 h 1044904"/>
                  <a:gd name="connsiteX5" fmla="*/ 631849 w 966866"/>
                  <a:gd name="connsiteY5" fmla="*/ 794464 h 1044904"/>
                  <a:gd name="connsiteX6" fmla="*/ 477969 w 966866"/>
                  <a:gd name="connsiteY6" fmla="*/ 1025661 h 1044904"/>
                  <a:gd name="connsiteX7" fmla="*/ 27921 w 966866"/>
                  <a:gd name="connsiteY7" fmla="*/ 657830 h 1044904"/>
                  <a:gd name="connsiteX8" fmla="*/ 40004 w 966866"/>
                  <a:gd name="connsiteY8" fmla="*/ 439357 h 1044904"/>
                  <a:gd name="connsiteX0" fmla="*/ 40004 w 966866"/>
                  <a:gd name="connsiteY0" fmla="*/ 439357 h 1029246"/>
                  <a:gd name="connsiteX1" fmla="*/ 291538 w 966866"/>
                  <a:gd name="connsiteY1" fmla="*/ 563266 h 1029246"/>
                  <a:gd name="connsiteX2" fmla="*/ 560581 w 966866"/>
                  <a:gd name="connsiteY2" fmla="*/ 240580 h 1029246"/>
                  <a:gd name="connsiteX3" fmla="*/ 889056 w 966866"/>
                  <a:gd name="connsiteY3" fmla="*/ 883 h 1029246"/>
                  <a:gd name="connsiteX4" fmla="*/ 951200 w 966866"/>
                  <a:gd name="connsiteY4" fmla="*/ 364867 h 1029246"/>
                  <a:gd name="connsiteX5" fmla="*/ 702870 w 966866"/>
                  <a:gd name="connsiteY5" fmla="*/ 821097 h 1029246"/>
                  <a:gd name="connsiteX6" fmla="*/ 477969 w 966866"/>
                  <a:gd name="connsiteY6" fmla="*/ 1025661 h 1029246"/>
                  <a:gd name="connsiteX7" fmla="*/ 27921 w 966866"/>
                  <a:gd name="connsiteY7" fmla="*/ 657830 h 1029246"/>
                  <a:gd name="connsiteX8" fmla="*/ 40004 w 966866"/>
                  <a:gd name="connsiteY8" fmla="*/ 439357 h 1029246"/>
                  <a:gd name="connsiteX0" fmla="*/ 40004 w 1056424"/>
                  <a:gd name="connsiteY0" fmla="*/ 439357 h 1029246"/>
                  <a:gd name="connsiteX1" fmla="*/ 291538 w 1056424"/>
                  <a:gd name="connsiteY1" fmla="*/ 563266 h 1029246"/>
                  <a:gd name="connsiteX2" fmla="*/ 560581 w 1056424"/>
                  <a:gd name="connsiteY2" fmla="*/ 240580 h 1029246"/>
                  <a:gd name="connsiteX3" fmla="*/ 889056 w 1056424"/>
                  <a:gd name="connsiteY3" fmla="*/ 883 h 1029246"/>
                  <a:gd name="connsiteX4" fmla="*/ 1048854 w 1056424"/>
                  <a:gd name="connsiteY4" fmla="*/ 320479 h 1029246"/>
                  <a:gd name="connsiteX5" fmla="*/ 702870 w 1056424"/>
                  <a:gd name="connsiteY5" fmla="*/ 821097 h 1029246"/>
                  <a:gd name="connsiteX6" fmla="*/ 477969 w 1056424"/>
                  <a:gd name="connsiteY6" fmla="*/ 1025661 h 1029246"/>
                  <a:gd name="connsiteX7" fmla="*/ 27921 w 1056424"/>
                  <a:gd name="connsiteY7" fmla="*/ 657830 h 1029246"/>
                  <a:gd name="connsiteX8" fmla="*/ 40004 w 1056424"/>
                  <a:gd name="connsiteY8" fmla="*/ 439357 h 1029246"/>
                  <a:gd name="connsiteX0" fmla="*/ 40004 w 1064770"/>
                  <a:gd name="connsiteY0" fmla="*/ 439357 h 1029246"/>
                  <a:gd name="connsiteX1" fmla="*/ 291538 w 1064770"/>
                  <a:gd name="connsiteY1" fmla="*/ 563266 h 1029246"/>
                  <a:gd name="connsiteX2" fmla="*/ 560581 w 1064770"/>
                  <a:gd name="connsiteY2" fmla="*/ 240580 h 1029246"/>
                  <a:gd name="connsiteX3" fmla="*/ 889056 w 1064770"/>
                  <a:gd name="connsiteY3" fmla="*/ 883 h 1029246"/>
                  <a:gd name="connsiteX4" fmla="*/ 1048854 w 1064770"/>
                  <a:gd name="connsiteY4" fmla="*/ 320479 h 1029246"/>
                  <a:gd name="connsiteX5" fmla="*/ 702870 w 1064770"/>
                  <a:gd name="connsiteY5" fmla="*/ 821097 h 1029246"/>
                  <a:gd name="connsiteX6" fmla="*/ 477969 w 1064770"/>
                  <a:gd name="connsiteY6" fmla="*/ 1025661 h 1029246"/>
                  <a:gd name="connsiteX7" fmla="*/ 27921 w 1064770"/>
                  <a:gd name="connsiteY7" fmla="*/ 657830 h 1029246"/>
                  <a:gd name="connsiteX8" fmla="*/ 40004 w 1064770"/>
                  <a:gd name="connsiteY8" fmla="*/ 439357 h 1029246"/>
                  <a:gd name="connsiteX0" fmla="*/ 40004 w 1064770"/>
                  <a:gd name="connsiteY0" fmla="*/ 439357 h 1029246"/>
                  <a:gd name="connsiteX1" fmla="*/ 291538 w 1064770"/>
                  <a:gd name="connsiteY1" fmla="*/ 563266 h 1029246"/>
                  <a:gd name="connsiteX2" fmla="*/ 560581 w 1064770"/>
                  <a:gd name="connsiteY2" fmla="*/ 240580 h 1029246"/>
                  <a:gd name="connsiteX3" fmla="*/ 889056 w 1064770"/>
                  <a:gd name="connsiteY3" fmla="*/ 883 h 1029246"/>
                  <a:gd name="connsiteX4" fmla="*/ 1048854 w 1064770"/>
                  <a:gd name="connsiteY4" fmla="*/ 320479 h 1029246"/>
                  <a:gd name="connsiteX5" fmla="*/ 702870 w 1064770"/>
                  <a:gd name="connsiteY5" fmla="*/ 821097 h 1029246"/>
                  <a:gd name="connsiteX6" fmla="*/ 477969 w 1064770"/>
                  <a:gd name="connsiteY6" fmla="*/ 1025661 h 1029246"/>
                  <a:gd name="connsiteX7" fmla="*/ 27921 w 1064770"/>
                  <a:gd name="connsiteY7" fmla="*/ 657830 h 1029246"/>
                  <a:gd name="connsiteX8" fmla="*/ 40004 w 1064770"/>
                  <a:gd name="connsiteY8" fmla="*/ 439357 h 1029246"/>
                  <a:gd name="connsiteX0" fmla="*/ 40004 w 1108630"/>
                  <a:gd name="connsiteY0" fmla="*/ 563246 h 1153135"/>
                  <a:gd name="connsiteX1" fmla="*/ 291538 w 1108630"/>
                  <a:gd name="connsiteY1" fmla="*/ 687155 h 1153135"/>
                  <a:gd name="connsiteX2" fmla="*/ 560581 w 1108630"/>
                  <a:gd name="connsiteY2" fmla="*/ 364469 h 1153135"/>
                  <a:gd name="connsiteX3" fmla="*/ 1075487 w 1108630"/>
                  <a:gd name="connsiteY3" fmla="*/ 485 h 1153135"/>
                  <a:gd name="connsiteX4" fmla="*/ 1048854 w 1108630"/>
                  <a:gd name="connsiteY4" fmla="*/ 444368 h 1153135"/>
                  <a:gd name="connsiteX5" fmla="*/ 702870 w 1108630"/>
                  <a:gd name="connsiteY5" fmla="*/ 944986 h 1153135"/>
                  <a:gd name="connsiteX6" fmla="*/ 477969 w 1108630"/>
                  <a:gd name="connsiteY6" fmla="*/ 1149550 h 1153135"/>
                  <a:gd name="connsiteX7" fmla="*/ 27921 w 1108630"/>
                  <a:gd name="connsiteY7" fmla="*/ 781719 h 1153135"/>
                  <a:gd name="connsiteX8" fmla="*/ 40004 w 1108630"/>
                  <a:gd name="connsiteY8" fmla="*/ 563246 h 1153135"/>
                  <a:gd name="connsiteX0" fmla="*/ 40004 w 1096221"/>
                  <a:gd name="connsiteY0" fmla="*/ 563246 h 1153135"/>
                  <a:gd name="connsiteX1" fmla="*/ 291538 w 1096221"/>
                  <a:gd name="connsiteY1" fmla="*/ 687155 h 1153135"/>
                  <a:gd name="connsiteX2" fmla="*/ 560581 w 1096221"/>
                  <a:gd name="connsiteY2" fmla="*/ 364469 h 1153135"/>
                  <a:gd name="connsiteX3" fmla="*/ 1075487 w 1096221"/>
                  <a:gd name="connsiteY3" fmla="*/ 485 h 1153135"/>
                  <a:gd name="connsiteX4" fmla="*/ 1004466 w 1096221"/>
                  <a:gd name="connsiteY4" fmla="*/ 391102 h 1153135"/>
                  <a:gd name="connsiteX5" fmla="*/ 702870 w 1096221"/>
                  <a:gd name="connsiteY5" fmla="*/ 944986 h 1153135"/>
                  <a:gd name="connsiteX6" fmla="*/ 477969 w 1096221"/>
                  <a:gd name="connsiteY6" fmla="*/ 1149550 h 1153135"/>
                  <a:gd name="connsiteX7" fmla="*/ 27921 w 1096221"/>
                  <a:gd name="connsiteY7" fmla="*/ 781719 h 1153135"/>
                  <a:gd name="connsiteX8" fmla="*/ 40004 w 1096221"/>
                  <a:gd name="connsiteY8" fmla="*/ 563246 h 1153135"/>
                  <a:gd name="connsiteX0" fmla="*/ 40004 w 1145791"/>
                  <a:gd name="connsiteY0" fmla="*/ 563246 h 1153135"/>
                  <a:gd name="connsiteX1" fmla="*/ 291538 w 1145791"/>
                  <a:gd name="connsiteY1" fmla="*/ 687155 h 1153135"/>
                  <a:gd name="connsiteX2" fmla="*/ 560581 w 1145791"/>
                  <a:gd name="connsiteY2" fmla="*/ 364469 h 1153135"/>
                  <a:gd name="connsiteX3" fmla="*/ 1075487 w 1145791"/>
                  <a:gd name="connsiteY3" fmla="*/ 485 h 1153135"/>
                  <a:gd name="connsiteX4" fmla="*/ 1004466 w 1145791"/>
                  <a:gd name="connsiteY4" fmla="*/ 391102 h 1153135"/>
                  <a:gd name="connsiteX5" fmla="*/ 702870 w 1145791"/>
                  <a:gd name="connsiteY5" fmla="*/ 944986 h 1153135"/>
                  <a:gd name="connsiteX6" fmla="*/ 477969 w 1145791"/>
                  <a:gd name="connsiteY6" fmla="*/ 1149550 h 1153135"/>
                  <a:gd name="connsiteX7" fmla="*/ 27921 w 1145791"/>
                  <a:gd name="connsiteY7" fmla="*/ 781719 h 1153135"/>
                  <a:gd name="connsiteX8" fmla="*/ 40004 w 1145791"/>
                  <a:gd name="connsiteY8" fmla="*/ 563246 h 1153135"/>
                  <a:gd name="connsiteX0" fmla="*/ 40004 w 1145791"/>
                  <a:gd name="connsiteY0" fmla="*/ 563246 h 1153135"/>
                  <a:gd name="connsiteX1" fmla="*/ 291538 w 1145791"/>
                  <a:gd name="connsiteY1" fmla="*/ 687155 h 1153135"/>
                  <a:gd name="connsiteX2" fmla="*/ 560581 w 1145791"/>
                  <a:gd name="connsiteY2" fmla="*/ 364469 h 1153135"/>
                  <a:gd name="connsiteX3" fmla="*/ 1075487 w 1145791"/>
                  <a:gd name="connsiteY3" fmla="*/ 485 h 1153135"/>
                  <a:gd name="connsiteX4" fmla="*/ 1004466 w 1145791"/>
                  <a:gd name="connsiteY4" fmla="*/ 391102 h 1153135"/>
                  <a:gd name="connsiteX5" fmla="*/ 702870 w 1145791"/>
                  <a:gd name="connsiteY5" fmla="*/ 944986 h 1153135"/>
                  <a:gd name="connsiteX6" fmla="*/ 477969 w 1145791"/>
                  <a:gd name="connsiteY6" fmla="*/ 1149550 h 1153135"/>
                  <a:gd name="connsiteX7" fmla="*/ 27921 w 1145791"/>
                  <a:gd name="connsiteY7" fmla="*/ 781719 h 1153135"/>
                  <a:gd name="connsiteX8" fmla="*/ 40004 w 1145791"/>
                  <a:gd name="connsiteY8" fmla="*/ 563246 h 1153135"/>
                  <a:gd name="connsiteX0" fmla="*/ 40004 w 1172214"/>
                  <a:gd name="connsiteY0" fmla="*/ 563246 h 1153135"/>
                  <a:gd name="connsiteX1" fmla="*/ 291538 w 1172214"/>
                  <a:gd name="connsiteY1" fmla="*/ 687155 h 1153135"/>
                  <a:gd name="connsiteX2" fmla="*/ 560581 w 1172214"/>
                  <a:gd name="connsiteY2" fmla="*/ 364469 h 1153135"/>
                  <a:gd name="connsiteX3" fmla="*/ 1075487 w 1172214"/>
                  <a:gd name="connsiteY3" fmla="*/ 485 h 1153135"/>
                  <a:gd name="connsiteX4" fmla="*/ 1048854 w 1172214"/>
                  <a:gd name="connsiteY4" fmla="*/ 399979 h 1153135"/>
                  <a:gd name="connsiteX5" fmla="*/ 702870 w 1172214"/>
                  <a:gd name="connsiteY5" fmla="*/ 944986 h 1153135"/>
                  <a:gd name="connsiteX6" fmla="*/ 477969 w 1172214"/>
                  <a:gd name="connsiteY6" fmla="*/ 1149550 h 1153135"/>
                  <a:gd name="connsiteX7" fmla="*/ 27921 w 1172214"/>
                  <a:gd name="connsiteY7" fmla="*/ 781719 h 1153135"/>
                  <a:gd name="connsiteX8" fmla="*/ 40004 w 1172214"/>
                  <a:gd name="connsiteY8" fmla="*/ 563246 h 1153135"/>
                  <a:gd name="connsiteX0" fmla="*/ 40004 w 1172214"/>
                  <a:gd name="connsiteY0" fmla="*/ 598700 h 1188589"/>
                  <a:gd name="connsiteX1" fmla="*/ 291538 w 1172214"/>
                  <a:gd name="connsiteY1" fmla="*/ 722609 h 1188589"/>
                  <a:gd name="connsiteX2" fmla="*/ 560581 w 1172214"/>
                  <a:gd name="connsiteY2" fmla="*/ 399923 h 1188589"/>
                  <a:gd name="connsiteX3" fmla="*/ 1075487 w 1172214"/>
                  <a:gd name="connsiteY3" fmla="*/ 429 h 1188589"/>
                  <a:gd name="connsiteX4" fmla="*/ 1048854 w 1172214"/>
                  <a:gd name="connsiteY4" fmla="*/ 435433 h 1188589"/>
                  <a:gd name="connsiteX5" fmla="*/ 702870 w 1172214"/>
                  <a:gd name="connsiteY5" fmla="*/ 980440 h 1188589"/>
                  <a:gd name="connsiteX6" fmla="*/ 477969 w 1172214"/>
                  <a:gd name="connsiteY6" fmla="*/ 1185004 h 1188589"/>
                  <a:gd name="connsiteX7" fmla="*/ 27921 w 1172214"/>
                  <a:gd name="connsiteY7" fmla="*/ 817173 h 1188589"/>
                  <a:gd name="connsiteX8" fmla="*/ 40004 w 1172214"/>
                  <a:gd name="connsiteY8" fmla="*/ 598700 h 1188589"/>
                  <a:gd name="connsiteX0" fmla="*/ 40004 w 1172214"/>
                  <a:gd name="connsiteY0" fmla="*/ 598700 h 1188589"/>
                  <a:gd name="connsiteX1" fmla="*/ 291538 w 1172214"/>
                  <a:gd name="connsiteY1" fmla="*/ 722609 h 1188589"/>
                  <a:gd name="connsiteX2" fmla="*/ 560581 w 1172214"/>
                  <a:gd name="connsiteY2" fmla="*/ 399923 h 1188589"/>
                  <a:gd name="connsiteX3" fmla="*/ 1075487 w 1172214"/>
                  <a:gd name="connsiteY3" fmla="*/ 429 h 1188589"/>
                  <a:gd name="connsiteX4" fmla="*/ 1048854 w 1172214"/>
                  <a:gd name="connsiteY4" fmla="*/ 435433 h 1188589"/>
                  <a:gd name="connsiteX5" fmla="*/ 702870 w 1172214"/>
                  <a:gd name="connsiteY5" fmla="*/ 980440 h 1188589"/>
                  <a:gd name="connsiteX6" fmla="*/ 477969 w 1172214"/>
                  <a:gd name="connsiteY6" fmla="*/ 1185004 h 1188589"/>
                  <a:gd name="connsiteX7" fmla="*/ 27921 w 1172214"/>
                  <a:gd name="connsiteY7" fmla="*/ 817173 h 1188589"/>
                  <a:gd name="connsiteX8" fmla="*/ 40004 w 1172214"/>
                  <a:gd name="connsiteY8" fmla="*/ 598700 h 1188589"/>
                  <a:gd name="connsiteX0" fmla="*/ 40004 w 1188920"/>
                  <a:gd name="connsiteY0" fmla="*/ 598700 h 1188589"/>
                  <a:gd name="connsiteX1" fmla="*/ 291538 w 1188920"/>
                  <a:gd name="connsiteY1" fmla="*/ 722609 h 1188589"/>
                  <a:gd name="connsiteX2" fmla="*/ 560581 w 1188920"/>
                  <a:gd name="connsiteY2" fmla="*/ 399923 h 1188589"/>
                  <a:gd name="connsiteX3" fmla="*/ 1075487 w 1188920"/>
                  <a:gd name="connsiteY3" fmla="*/ 429 h 1188589"/>
                  <a:gd name="connsiteX4" fmla="*/ 1048854 w 1188920"/>
                  <a:gd name="connsiteY4" fmla="*/ 435433 h 1188589"/>
                  <a:gd name="connsiteX5" fmla="*/ 702870 w 1188920"/>
                  <a:gd name="connsiteY5" fmla="*/ 980440 h 1188589"/>
                  <a:gd name="connsiteX6" fmla="*/ 477969 w 1188920"/>
                  <a:gd name="connsiteY6" fmla="*/ 1185004 h 1188589"/>
                  <a:gd name="connsiteX7" fmla="*/ 27921 w 1188920"/>
                  <a:gd name="connsiteY7" fmla="*/ 817173 h 1188589"/>
                  <a:gd name="connsiteX8" fmla="*/ 40004 w 1188920"/>
                  <a:gd name="connsiteY8" fmla="*/ 598700 h 1188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88920" h="1188589">
                    <a:moveTo>
                      <a:pt x="40004" y="598700"/>
                    </a:moveTo>
                    <a:cubicBezTo>
                      <a:pt x="83940" y="582939"/>
                      <a:pt x="89365" y="729106"/>
                      <a:pt x="291538" y="722609"/>
                    </a:cubicBezTo>
                    <a:cubicBezTo>
                      <a:pt x="493711" y="716112"/>
                      <a:pt x="466913" y="512889"/>
                      <a:pt x="560581" y="399923"/>
                    </a:cubicBezTo>
                    <a:cubicBezTo>
                      <a:pt x="654249" y="286958"/>
                      <a:pt x="934924" y="-12888"/>
                      <a:pt x="1075487" y="429"/>
                    </a:cubicBezTo>
                    <a:cubicBezTo>
                      <a:pt x="1180540" y="13746"/>
                      <a:pt x="1278153" y="232149"/>
                      <a:pt x="1048854" y="435433"/>
                    </a:cubicBezTo>
                    <a:cubicBezTo>
                      <a:pt x="881699" y="532185"/>
                      <a:pt x="784701" y="882145"/>
                      <a:pt x="702870" y="980440"/>
                    </a:cubicBezTo>
                    <a:cubicBezTo>
                      <a:pt x="621039" y="1078736"/>
                      <a:pt x="590460" y="1212215"/>
                      <a:pt x="477969" y="1185004"/>
                    </a:cubicBezTo>
                    <a:cubicBezTo>
                      <a:pt x="365478" y="1157793"/>
                      <a:pt x="72802" y="925248"/>
                      <a:pt x="27921" y="817173"/>
                    </a:cubicBezTo>
                    <a:cubicBezTo>
                      <a:pt x="-16960" y="709098"/>
                      <a:pt x="-3932" y="614461"/>
                      <a:pt x="40004" y="598700"/>
                    </a:cubicBez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>
                <a:outerShdw blurRad="50800" algn="c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F2CB45A-EE2E-4593-894E-3A81BE9A9787}"/>
                  </a:ext>
                </a:extLst>
              </p:cNvPr>
              <p:cNvSpPr txBox="1"/>
              <p:nvPr/>
            </p:nvSpPr>
            <p:spPr>
              <a:xfrm rot="18624574">
                <a:off x="6468546" y="3159372"/>
                <a:ext cx="5488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PE" sz="1400" dirty="0" err="1">
                    <a:solidFill>
                      <a:srgbClr val="FF0000"/>
                    </a:solidFill>
                  </a:rPr>
                  <a:t>Conv</a:t>
                </a:r>
                <a:endParaRPr lang="es-PE" sz="14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D3B3457-00C1-4040-BA92-B4DA37465EA3}"/>
                </a:ext>
              </a:extLst>
            </p:cNvPr>
            <p:cNvGrpSpPr/>
            <p:nvPr/>
          </p:nvGrpSpPr>
          <p:grpSpPr>
            <a:xfrm>
              <a:off x="7887692" y="3132917"/>
              <a:ext cx="966647" cy="1085002"/>
              <a:chOff x="7811492" y="3397990"/>
              <a:chExt cx="966647" cy="1085002"/>
            </a:xfrm>
          </p:grpSpPr>
          <p:sp>
            <p:nvSpPr>
              <p:cNvPr id="18" name="Oval 5">
                <a:extLst>
                  <a:ext uri="{FF2B5EF4-FFF2-40B4-BE49-F238E27FC236}">
                    <a16:creationId xmlns:a16="http://schemas.microsoft.com/office/drawing/2014/main" id="{00982F91-F0CC-428E-B6C5-1E0A4FCFF517}"/>
                  </a:ext>
                </a:extLst>
              </p:cNvPr>
              <p:cNvSpPr/>
              <p:nvPr/>
            </p:nvSpPr>
            <p:spPr>
              <a:xfrm rot="301136">
                <a:off x="7811492" y="3397990"/>
                <a:ext cx="966647" cy="1085002"/>
              </a:xfrm>
              <a:custGeom>
                <a:avLst/>
                <a:gdLst>
                  <a:gd name="connsiteX0" fmla="*/ 0 w 609600"/>
                  <a:gd name="connsiteY0" fmla="*/ 115788 h 231575"/>
                  <a:gd name="connsiteX1" fmla="*/ 304800 w 609600"/>
                  <a:gd name="connsiteY1" fmla="*/ 0 h 231575"/>
                  <a:gd name="connsiteX2" fmla="*/ 609600 w 609600"/>
                  <a:gd name="connsiteY2" fmla="*/ 115788 h 231575"/>
                  <a:gd name="connsiteX3" fmla="*/ 304800 w 609600"/>
                  <a:gd name="connsiteY3" fmla="*/ 231576 h 231575"/>
                  <a:gd name="connsiteX4" fmla="*/ 0 w 609600"/>
                  <a:gd name="connsiteY4" fmla="*/ 115788 h 231575"/>
                  <a:gd name="connsiteX0" fmla="*/ 0 w 872963"/>
                  <a:gd name="connsiteY0" fmla="*/ 794063 h 909851"/>
                  <a:gd name="connsiteX1" fmla="*/ 304800 w 872963"/>
                  <a:gd name="connsiteY1" fmla="*/ 678275 h 909851"/>
                  <a:gd name="connsiteX2" fmla="*/ 866807 w 872963"/>
                  <a:gd name="connsiteY2" fmla="*/ 482 h 909851"/>
                  <a:gd name="connsiteX3" fmla="*/ 609600 w 872963"/>
                  <a:gd name="connsiteY3" fmla="*/ 794063 h 909851"/>
                  <a:gd name="connsiteX4" fmla="*/ 304800 w 872963"/>
                  <a:gd name="connsiteY4" fmla="*/ 909851 h 909851"/>
                  <a:gd name="connsiteX5" fmla="*/ 0 w 872963"/>
                  <a:gd name="connsiteY5" fmla="*/ 794063 h 909851"/>
                  <a:gd name="connsiteX0" fmla="*/ 0 w 950078"/>
                  <a:gd name="connsiteY0" fmla="*/ 801540 h 917328"/>
                  <a:gd name="connsiteX1" fmla="*/ 304800 w 950078"/>
                  <a:gd name="connsiteY1" fmla="*/ 685752 h 917328"/>
                  <a:gd name="connsiteX2" fmla="*/ 866807 w 950078"/>
                  <a:gd name="connsiteY2" fmla="*/ 7959 h 917328"/>
                  <a:gd name="connsiteX3" fmla="*/ 928951 w 950078"/>
                  <a:gd name="connsiteY3" fmla="*/ 371943 h 917328"/>
                  <a:gd name="connsiteX4" fmla="*/ 609600 w 950078"/>
                  <a:gd name="connsiteY4" fmla="*/ 801540 h 917328"/>
                  <a:gd name="connsiteX5" fmla="*/ 304800 w 950078"/>
                  <a:gd name="connsiteY5" fmla="*/ 917328 h 917328"/>
                  <a:gd name="connsiteX6" fmla="*/ 0 w 950078"/>
                  <a:gd name="connsiteY6" fmla="*/ 801540 h 917328"/>
                  <a:gd name="connsiteX0" fmla="*/ 0 w 944617"/>
                  <a:gd name="connsiteY0" fmla="*/ 794464 h 910252"/>
                  <a:gd name="connsiteX1" fmla="*/ 304800 w 944617"/>
                  <a:gd name="connsiteY1" fmla="*/ 678676 h 910252"/>
                  <a:gd name="connsiteX2" fmla="*/ 538332 w 944617"/>
                  <a:gd name="connsiteY2" fmla="*/ 240580 h 910252"/>
                  <a:gd name="connsiteX3" fmla="*/ 866807 w 944617"/>
                  <a:gd name="connsiteY3" fmla="*/ 883 h 910252"/>
                  <a:gd name="connsiteX4" fmla="*/ 928951 w 944617"/>
                  <a:gd name="connsiteY4" fmla="*/ 364867 h 910252"/>
                  <a:gd name="connsiteX5" fmla="*/ 609600 w 944617"/>
                  <a:gd name="connsiteY5" fmla="*/ 794464 h 910252"/>
                  <a:gd name="connsiteX6" fmla="*/ 304800 w 944617"/>
                  <a:gd name="connsiteY6" fmla="*/ 910252 h 910252"/>
                  <a:gd name="connsiteX7" fmla="*/ 0 w 944617"/>
                  <a:gd name="connsiteY7" fmla="*/ 794464 h 910252"/>
                  <a:gd name="connsiteX0" fmla="*/ 0 w 909106"/>
                  <a:gd name="connsiteY0" fmla="*/ 261804 h 943517"/>
                  <a:gd name="connsiteX1" fmla="*/ 269289 w 909106"/>
                  <a:gd name="connsiteY1" fmla="*/ 678676 h 943517"/>
                  <a:gd name="connsiteX2" fmla="*/ 502821 w 909106"/>
                  <a:gd name="connsiteY2" fmla="*/ 240580 h 943517"/>
                  <a:gd name="connsiteX3" fmla="*/ 831296 w 909106"/>
                  <a:gd name="connsiteY3" fmla="*/ 883 h 943517"/>
                  <a:gd name="connsiteX4" fmla="*/ 893440 w 909106"/>
                  <a:gd name="connsiteY4" fmla="*/ 364867 h 943517"/>
                  <a:gd name="connsiteX5" fmla="*/ 574089 w 909106"/>
                  <a:gd name="connsiteY5" fmla="*/ 794464 h 943517"/>
                  <a:gd name="connsiteX6" fmla="*/ 269289 w 909106"/>
                  <a:gd name="connsiteY6" fmla="*/ 910252 h 943517"/>
                  <a:gd name="connsiteX7" fmla="*/ 0 w 909106"/>
                  <a:gd name="connsiteY7" fmla="*/ 261804 h 943517"/>
                  <a:gd name="connsiteX0" fmla="*/ 53284 w 962390"/>
                  <a:gd name="connsiteY0" fmla="*/ 261804 h 916451"/>
                  <a:gd name="connsiteX1" fmla="*/ 322573 w 962390"/>
                  <a:gd name="connsiteY1" fmla="*/ 678676 h 916451"/>
                  <a:gd name="connsiteX2" fmla="*/ 556105 w 962390"/>
                  <a:gd name="connsiteY2" fmla="*/ 240580 h 916451"/>
                  <a:gd name="connsiteX3" fmla="*/ 884580 w 962390"/>
                  <a:gd name="connsiteY3" fmla="*/ 883 h 916451"/>
                  <a:gd name="connsiteX4" fmla="*/ 946724 w 962390"/>
                  <a:gd name="connsiteY4" fmla="*/ 364867 h 916451"/>
                  <a:gd name="connsiteX5" fmla="*/ 627373 w 962390"/>
                  <a:gd name="connsiteY5" fmla="*/ 794464 h 916451"/>
                  <a:gd name="connsiteX6" fmla="*/ 322573 w 962390"/>
                  <a:gd name="connsiteY6" fmla="*/ 910252 h 916451"/>
                  <a:gd name="connsiteX7" fmla="*/ 23445 w 962390"/>
                  <a:gd name="connsiteY7" fmla="*/ 657830 h 916451"/>
                  <a:gd name="connsiteX8" fmla="*/ 53284 w 962390"/>
                  <a:gd name="connsiteY8" fmla="*/ 261804 h 916451"/>
                  <a:gd name="connsiteX0" fmla="*/ 51840 w 960946"/>
                  <a:gd name="connsiteY0" fmla="*/ 261804 h 916451"/>
                  <a:gd name="connsiteX1" fmla="*/ 285618 w 960946"/>
                  <a:gd name="connsiteY1" fmla="*/ 563266 h 916451"/>
                  <a:gd name="connsiteX2" fmla="*/ 554661 w 960946"/>
                  <a:gd name="connsiteY2" fmla="*/ 240580 h 916451"/>
                  <a:gd name="connsiteX3" fmla="*/ 883136 w 960946"/>
                  <a:gd name="connsiteY3" fmla="*/ 883 h 916451"/>
                  <a:gd name="connsiteX4" fmla="*/ 945280 w 960946"/>
                  <a:gd name="connsiteY4" fmla="*/ 364867 h 916451"/>
                  <a:gd name="connsiteX5" fmla="*/ 625929 w 960946"/>
                  <a:gd name="connsiteY5" fmla="*/ 794464 h 916451"/>
                  <a:gd name="connsiteX6" fmla="*/ 321129 w 960946"/>
                  <a:gd name="connsiteY6" fmla="*/ 910252 h 916451"/>
                  <a:gd name="connsiteX7" fmla="*/ 22001 w 960946"/>
                  <a:gd name="connsiteY7" fmla="*/ 657830 h 916451"/>
                  <a:gd name="connsiteX8" fmla="*/ 51840 w 960946"/>
                  <a:gd name="connsiteY8" fmla="*/ 261804 h 916451"/>
                  <a:gd name="connsiteX0" fmla="*/ 45654 w 963638"/>
                  <a:gd name="connsiteY0" fmla="*/ 350580 h 916451"/>
                  <a:gd name="connsiteX1" fmla="*/ 288310 w 963638"/>
                  <a:gd name="connsiteY1" fmla="*/ 563266 h 916451"/>
                  <a:gd name="connsiteX2" fmla="*/ 557353 w 963638"/>
                  <a:gd name="connsiteY2" fmla="*/ 240580 h 916451"/>
                  <a:gd name="connsiteX3" fmla="*/ 885828 w 963638"/>
                  <a:gd name="connsiteY3" fmla="*/ 883 h 916451"/>
                  <a:gd name="connsiteX4" fmla="*/ 947972 w 963638"/>
                  <a:gd name="connsiteY4" fmla="*/ 364867 h 916451"/>
                  <a:gd name="connsiteX5" fmla="*/ 628621 w 963638"/>
                  <a:gd name="connsiteY5" fmla="*/ 794464 h 916451"/>
                  <a:gd name="connsiteX6" fmla="*/ 323821 w 963638"/>
                  <a:gd name="connsiteY6" fmla="*/ 910252 h 916451"/>
                  <a:gd name="connsiteX7" fmla="*/ 24693 w 963638"/>
                  <a:gd name="connsiteY7" fmla="*/ 657830 h 916451"/>
                  <a:gd name="connsiteX8" fmla="*/ 45654 w 963638"/>
                  <a:gd name="connsiteY8" fmla="*/ 350580 h 916451"/>
                  <a:gd name="connsiteX0" fmla="*/ 40004 w 966866"/>
                  <a:gd name="connsiteY0" fmla="*/ 439357 h 916451"/>
                  <a:gd name="connsiteX1" fmla="*/ 291538 w 966866"/>
                  <a:gd name="connsiteY1" fmla="*/ 563266 h 916451"/>
                  <a:gd name="connsiteX2" fmla="*/ 560581 w 966866"/>
                  <a:gd name="connsiteY2" fmla="*/ 240580 h 916451"/>
                  <a:gd name="connsiteX3" fmla="*/ 889056 w 966866"/>
                  <a:gd name="connsiteY3" fmla="*/ 883 h 916451"/>
                  <a:gd name="connsiteX4" fmla="*/ 951200 w 966866"/>
                  <a:gd name="connsiteY4" fmla="*/ 364867 h 916451"/>
                  <a:gd name="connsiteX5" fmla="*/ 631849 w 966866"/>
                  <a:gd name="connsiteY5" fmla="*/ 794464 h 916451"/>
                  <a:gd name="connsiteX6" fmla="*/ 327049 w 966866"/>
                  <a:gd name="connsiteY6" fmla="*/ 910252 h 916451"/>
                  <a:gd name="connsiteX7" fmla="*/ 27921 w 966866"/>
                  <a:gd name="connsiteY7" fmla="*/ 657830 h 916451"/>
                  <a:gd name="connsiteX8" fmla="*/ 40004 w 966866"/>
                  <a:gd name="connsiteY8" fmla="*/ 439357 h 916451"/>
                  <a:gd name="connsiteX0" fmla="*/ 40004 w 966866"/>
                  <a:gd name="connsiteY0" fmla="*/ 439357 h 1010402"/>
                  <a:gd name="connsiteX1" fmla="*/ 291538 w 966866"/>
                  <a:gd name="connsiteY1" fmla="*/ 563266 h 1010402"/>
                  <a:gd name="connsiteX2" fmla="*/ 560581 w 966866"/>
                  <a:gd name="connsiteY2" fmla="*/ 240580 h 1010402"/>
                  <a:gd name="connsiteX3" fmla="*/ 889056 w 966866"/>
                  <a:gd name="connsiteY3" fmla="*/ 883 h 1010402"/>
                  <a:gd name="connsiteX4" fmla="*/ 951200 w 966866"/>
                  <a:gd name="connsiteY4" fmla="*/ 364867 h 1010402"/>
                  <a:gd name="connsiteX5" fmla="*/ 631849 w 966866"/>
                  <a:gd name="connsiteY5" fmla="*/ 794464 h 1010402"/>
                  <a:gd name="connsiteX6" fmla="*/ 380315 w 966866"/>
                  <a:gd name="connsiteY6" fmla="*/ 1007906 h 1010402"/>
                  <a:gd name="connsiteX7" fmla="*/ 27921 w 966866"/>
                  <a:gd name="connsiteY7" fmla="*/ 657830 h 1010402"/>
                  <a:gd name="connsiteX8" fmla="*/ 40004 w 966866"/>
                  <a:gd name="connsiteY8" fmla="*/ 439357 h 1010402"/>
                  <a:gd name="connsiteX0" fmla="*/ 40004 w 966866"/>
                  <a:gd name="connsiteY0" fmla="*/ 439357 h 1019147"/>
                  <a:gd name="connsiteX1" fmla="*/ 291538 w 966866"/>
                  <a:gd name="connsiteY1" fmla="*/ 563266 h 1019147"/>
                  <a:gd name="connsiteX2" fmla="*/ 560581 w 966866"/>
                  <a:gd name="connsiteY2" fmla="*/ 240580 h 1019147"/>
                  <a:gd name="connsiteX3" fmla="*/ 889056 w 966866"/>
                  <a:gd name="connsiteY3" fmla="*/ 883 h 1019147"/>
                  <a:gd name="connsiteX4" fmla="*/ 951200 w 966866"/>
                  <a:gd name="connsiteY4" fmla="*/ 364867 h 1019147"/>
                  <a:gd name="connsiteX5" fmla="*/ 631849 w 966866"/>
                  <a:gd name="connsiteY5" fmla="*/ 794464 h 1019147"/>
                  <a:gd name="connsiteX6" fmla="*/ 424703 w 966866"/>
                  <a:gd name="connsiteY6" fmla="*/ 1016783 h 1019147"/>
                  <a:gd name="connsiteX7" fmla="*/ 27921 w 966866"/>
                  <a:gd name="connsiteY7" fmla="*/ 657830 h 1019147"/>
                  <a:gd name="connsiteX8" fmla="*/ 40004 w 966866"/>
                  <a:gd name="connsiteY8" fmla="*/ 439357 h 1019147"/>
                  <a:gd name="connsiteX0" fmla="*/ 40004 w 966866"/>
                  <a:gd name="connsiteY0" fmla="*/ 439357 h 1036636"/>
                  <a:gd name="connsiteX1" fmla="*/ 291538 w 966866"/>
                  <a:gd name="connsiteY1" fmla="*/ 563266 h 1036636"/>
                  <a:gd name="connsiteX2" fmla="*/ 560581 w 966866"/>
                  <a:gd name="connsiteY2" fmla="*/ 240580 h 1036636"/>
                  <a:gd name="connsiteX3" fmla="*/ 889056 w 966866"/>
                  <a:gd name="connsiteY3" fmla="*/ 883 h 1036636"/>
                  <a:gd name="connsiteX4" fmla="*/ 951200 w 966866"/>
                  <a:gd name="connsiteY4" fmla="*/ 364867 h 1036636"/>
                  <a:gd name="connsiteX5" fmla="*/ 631849 w 966866"/>
                  <a:gd name="connsiteY5" fmla="*/ 794464 h 1036636"/>
                  <a:gd name="connsiteX6" fmla="*/ 424703 w 966866"/>
                  <a:gd name="connsiteY6" fmla="*/ 1016783 h 1036636"/>
                  <a:gd name="connsiteX7" fmla="*/ 27921 w 966866"/>
                  <a:gd name="connsiteY7" fmla="*/ 657830 h 1036636"/>
                  <a:gd name="connsiteX8" fmla="*/ 40004 w 966866"/>
                  <a:gd name="connsiteY8" fmla="*/ 439357 h 1036636"/>
                  <a:gd name="connsiteX0" fmla="*/ 40004 w 966866"/>
                  <a:gd name="connsiteY0" fmla="*/ 439357 h 1044904"/>
                  <a:gd name="connsiteX1" fmla="*/ 291538 w 966866"/>
                  <a:gd name="connsiteY1" fmla="*/ 563266 h 1044904"/>
                  <a:gd name="connsiteX2" fmla="*/ 560581 w 966866"/>
                  <a:gd name="connsiteY2" fmla="*/ 240580 h 1044904"/>
                  <a:gd name="connsiteX3" fmla="*/ 889056 w 966866"/>
                  <a:gd name="connsiteY3" fmla="*/ 883 h 1044904"/>
                  <a:gd name="connsiteX4" fmla="*/ 951200 w 966866"/>
                  <a:gd name="connsiteY4" fmla="*/ 364867 h 1044904"/>
                  <a:gd name="connsiteX5" fmla="*/ 631849 w 966866"/>
                  <a:gd name="connsiteY5" fmla="*/ 794464 h 1044904"/>
                  <a:gd name="connsiteX6" fmla="*/ 477969 w 966866"/>
                  <a:gd name="connsiteY6" fmla="*/ 1025661 h 1044904"/>
                  <a:gd name="connsiteX7" fmla="*/ 27921 w 966866"/>
                  <a:gd name="connsiteY7" fmla="*/ 657830 h 1044904"/>
                  <a:gd name="connsiteX8" fmla="*/ 40004 w 966866"/>
                  <a:gd name="connsiteY8" fmla="*/ 439357 h 1044904"/>
                  <a:gd name="connsiteX0" fmla="*/ 40004 w 966866"/>
                  <a:gd name="connsiteY0" fmla="*/ 439357 h 1029246"/>
                  <a:gd name="connsiteX1" fmla="*/ 291538 w 966866"/>
                  <a:gd name="connsiteY1" fmla="*/ 563266 h 1029246"/>
                  <a:gd name="connsiteX2" fmla="*/ 560581 w 966866"/>
                  <a:gd name="connsiteY2" fmla="*/ 240580 h 1029246"/>
                  <a:gd name="connsiteX3" fmla="*/ 889056 w 966866"/>
                  <a:gd name="connsiteY3" fmla="*/ 883 h 1029246"/>
                  <a:gd name="connsiteX4" fmla="*/ 951200 w 966866"/>
                  <a:gd name="connsiteY4" fmla="*/ 364867 h 1029246"/>
                  <a:gd name="connsiteX5" fmla="*/ 702870 w 966866"/>
                  <a:gd name="connsiteY5" fmla="*/ 821097 h 1029246"/>
                  <a:gd name="connsiteX6" fmla="*/ 477969 w 966866"/>
                  <a:gd name="connsiteY6" fmla="*/ 1025661 h 1029246"/>
                  <a:gd name="connsiteX7" fmla="*/ 27921 w 966866"/>
                  <a:gd name="connsiteY7" fmla="*/ 657830 h 1029246"/>
                  <a:gd name="connsiteX8" fmla="*/ 40004 w 966866"/>
                  <a:gd name="connsiteY8" fmla="*/ 439357 h 1029246"/>
                  <a:gd name="connsiteX0" fmla="*/ 40004 w 1056424"/>
                  <a:gd name="connsiteY0" fmla="*/ 439357 h 1029246"/>
                  <a:gd name="connsiteX1" fmla="*/ 291538 w 1056424"/>
                  <a:gd name="connsiteY1" fmla="*/ 563266 h 1029246"/>
                  <a:gd name="connsiteX2" fmla="*/ 560581 w 1056424"/>
                  <a:gd name="connsiteY2" fmla="*/ 240580 h 1029246"/>
                  <a:gd name="connsiteX3" fmla="*/ 889056 w 1056424"/>
                  <a:gd name="connsiteY3" fmla="*/ 883 h 1029246"/>
                  <a:gd name="connsiteX4" fmla="*/ 1048854 w 1056424"/>
                  <a:gd name="connsiteY4" fmla="*/ 320479 h 1029246"/>
                  <a:gd name="connsiteX5" fmla="*/ 702870 w 1056424"/>
                  <a:gd name="connsiteY5" fmla="*/ 821097 h 1029246"/>
                  <a:gd name="connsiteX6" fmla="*/ 477969 w 1056424"/>
                  <a:gd name="connsiteY6" fmla="*/ 1025661 h 1029246"/>
                  <a:gd name="connsiteX7" fmla="*/ 27921 w 1056424"/>
                  <a:gd name="connsiteY7" fmla="*/ 657830 h 1029246"/>
                  <a:gd name="connsiteX8" fmla="*/ 40004 w 1056424"/>
                  <a:gd name="connsiteY8" fmla="*/ 439357 h 1029246"/>
                  <a:gd name="connsiteX0" fmla="*/ 40004 w 1064770"/>
                  <a:gd name="connsiteY0" fmla="*/ 439357 h 1029246"/>
                  <a:gd name="connsiteX1" fmla="*/ 291538 w 1064770"/>
                  <a:gd name="connsiteY1" fmla="*/ 563266 h 1029246"/>
                  <a:gd name="connsiteX2" fmla="*/ 560581 w 1064770"/>
                  <a:gd name="connsiteY2" fmla="*/ 240580 h 1029246"/>
                  <a:gd name="connsiteX3" fmla="*/ 889056 w 1064770"/>
                  <a:gd name="connsiteY3" fmla="*/ 883 h 1029246"/>
                  <a:gd name="connsiteX4" fmla="*/ 1048854 w 1064770"/>
                  <a:gd name="connsiteY4" fmla="*/ 320479 h 1029246"/>
                  <a:gd name="connsiteX5" fmla="*/ 702870 w 1064770"/>
                  <a:gd name="connsiteY5" fmla="*/ 821097 h 1029246"/>
                  <a:gd name="connsiteX6" fmla="*/ 477969 w 1064770"/>
                  <a:gd name="connsiteY6" fmla="*/ 1025661 h 1029246"/>
                  <a:gd name="connsiteX7" fmla="*/ 27921 w 1064770"/>
                  <a:gd name="connsiteY7" fmla="*/ 657830 h 1029246"/>
                  <a:gd name="connsiteX8" fmla="*/ 40004 w 1064770"/>
                  <a:gd name="connsiteY8" fmla="*/ 439357 h 1029246"/>
                  <a:gd name="connsiteX0" fmla="*/ 40004 w 1064770"/>
                  <a:gd name="connsiteY0" fmla="*/ 439357 h 1029246"/>
                  <a:gd name="connsiteX1" fmla="*/ 291538 w 1064770"/>
                  <a:gd name="connsiteY1" fmla="*/ 563266 h 1029246"/>
                  <a:gd name="connsiteX2" fmla="*/ 560581 w 1064770"/>
                  <a:gd name="connsiteY2" fmla="*/ 240580 h 1029246"/>
                  <a:gd name="connsiteX3" fmla="*/ 889056 w 1064770"/>
                  <a:gd name="connsiteY3" fmla="*/ 883 h 1029246"/>
                  <a:gd name="connsiteX4" fmla="*/ 1048854 w 1064770"/>
                  <a:gd name="connsiteY4" fmla="*/ 320479 h 1029246"/>
                  <a:gd name="connsiteX5" fmla="*/ 702870 w 1064770"/>
                  <a:gd name="connsiteY5" fmla="*/ 821097 h 1029246"/>
                  <a:gd name="connsiteX6" fmla="*/ 477969 w 1064770"/>
                  <a:gd name="connsiteY6" fmla="*/ 1025661 h 1029246"/>
                  <a:gd name="connsiteX7" fmla="*/ 27921 w 1064770"/>
                  <a:gd name="connsiteY7" fmla="*/ 657830 h 1029246"/>
                  <a:gd name="connsiteX8" fmla="*/ 40004 w 1064770"/>
                  <a:gd name="connsiteY8" fmla="*/ 439357 h 1029246"/>
                  <a:gd name="connsiteX0" fmla="*/ 3164 w 1040013"/>
                  <a:gd name="connsiteY0" fmla="*/ 657830 h 1029246"/>
                  <a:gd name="connsiteX1" fmla="*/ 266781 w 1040013"/>
                  <a:gd name="connsiteY1" fmla="*/ 563266 h 1029246"/>
                  <a:gd name="connsiteX2" fmla="*/ 535824 w 1040013"/>
                  <a:gd name="connsiteY2" fmla="*/ 240580 h 1029246"/>
                  <a:gd name="connsiteX3" fmla="*/ 864299 w 1040013"/>
                  <a:gd name="connsiteY3" fmla="*/ 883 h 1029246"/>
                  <a:gd name="connsiteX4" fmla="*/ 1024097 w 1040013"/>
                  <a:gd name="connsiteY4" fmla="*/ 320479 h 1029246"/>
                  <a:gd name="connsiteX5" fmla="*/ 678113 w 1040013"/>
                  <a:gd name="connsiteY5" fmla="*/ 821097 h 1029246"/>
                  <a:gd name="connsiteX6" fmla="*/ 453212 w 1040013"/>
                  <a:gd name="connsiteY6" fmla="*/ 1025661 h 1029246"/>
                  <a:gd name="connsiteX7" fmla="*/ 3164 w 1040013"/>
                  <a:gd name="connsiteY7" fmla="*/ 657830 h 1029246"/>
                  <a:gd name="connsiteX0" fmla="*/ 187433 w 774234"/>
                  <a:gd name="connsiteY0" fmla="*/ 1025661 h 1033248"/>
                  <a:gd name="connsiteX1" fmla="*/ 1002 w 774234"/>
                  <a:gd name="connsiteY1" fmla="*/ 563266 h 1033248"/>
                  <a:gd name="connsiteX2" fmla="*/ 270045 w 774234"/>
                  <a:gd name="connsiteY2" fmla="*/ 240580 h 1033248"/>
                  <a:gd name="connsiteX3" fmla="*/ 598520 w 774234"/>
                  <a:gd name="connsiteY3" fmla="*/ 883 h 1033248"/>
                  <a:gd name="connsiteX4" fmla="*/ 758318 w 774234"/>
                  <a:gd name="connsiteY4" fmla="*/ 320479 h 1033248"/>
                  <a:gd name="connsiteX5" fmla="*/ 412334 w 774234"/>
                  <a:gd name="connsiteY5" fmla="*/ 821097 h 1033248"/>
                  <a:gd name="connsiteX6" fmla="*/ 187433 w 774234"/>
                  <a:gd name="connsiteY6" fmla="*/ 1025661 h 1033248"/>
                  <a:gd name="connsiteX0" fmla="*/ 293029 w 773298"/>
                  <a:gd name="connsiteY0" fmla="*/ 1176581 h 1180762"/>
                  <a:gd name="connsiteX1" fmla="*/ 66 w 773298"/>
                  <a:gd name="connsiteY1" fmla="*/ 563266 h 1180762"/>
                  <a:gd name="connsiteX2" fmla="*/ 269109 w 773298"/>
                  <a:gd name="connsiteY2" fmla="*/ 240580 h 1180762"/>
                  <a:gd name="connsiteX3" fmla="*/ 597584 w 773298"/>
                  <a:gd name="connsiteY3" fmla="*/ 883 h 1180762"/>
                  <a:gd name="connsiteX4" fmla="*/ 757382 w 773298"/>
                  <a:gd name="connsiteY4" fmla="*/ 320479 h 1180762"/>
                  <a:gd name="connsiteX5" fmla="*/ 411398 w 773298"/>
                  <a:gd name="connsiteY5" fmla="*/ 821097 h 1180762"/>
                  <a:gd name="connsiteX6" fmla="*/ 293029 w 773298"/>
                  <a:gd name="connsiteY6" fmla="*/ 1176581 h 1180762"/>
                  <a:gd name="connsiteX0" fmla="*/ 568197 w 1048466"/>
                  <a:gd name="connsiteY0" fmla="*/ 1176581 h 1222078"/>
                  <a:gd name="connsiteX1" fmla="*/ 26 w 1048466"/>
                  <a:gd name="connsiteY1" fmla="*/ 1113682 h 1222078"/>
                  <a:gd name="connsiteX2" fmla="*/ 544277 w 1048466"/>
                  <a:gd name="connsiteY2" fmla="*/ 240580 h 1222078"/>
                  <a:gd name="connsiteX3" fmla="*/ 872752 w 1048466"/>
                  <a:gd name="connsiteY3" fmla="*/ 883 h 1222078"/>
                  <a:gd name="connsiteX4" fmla="*/ 1032550 w 1048466"/>
                  <a:gd name="connsiteY4" fmla="*/ 320479 h 1222078"/>
                  <a:gd name="connsiteX5" fmla="*/ 686566 w 1048466"/>
                  <a:gd name="connsiteY5" fmla="*/ 821097 h 1222078"/>
                  <a:gd name="connsiteX6" fmla="*/ 568197 w 1048466"/>
                  <a:gd name="connsiteY6" fmla="*/ 1176581 h 1222078"/>
                  <a:gd name="connsiteX0" fmla="*/ 580718 w 1060987"/>
                  <a:gd name="connsiteY0" fmla="*/ 1176581 h 1320814"/>
                  <a:gd name="connsiteX1" fmla="*/ 12547 w 1060987"/>
                  <a:gd name="connsiteY1" fmla="*/ 1113682 h 1320814"/>
                  <a:gd name="connsiteX2" fmla="*/ 556798 w 1060987"/>
                  <a:gd name="connsiteY2" fmla="*/ 240580 h 1320814"/>
                  <a:gd name="connsiteX3" fmla="*/ 885273 w 1060987"/>
                  <a:gd name="connsiteY3" fmla="*/ 883 h 1320814"/>
                  <a:gd name="connsiteX4" fmla="*/ 1045071 w 1060987"/>
                  <a:gd name="connsiteY4" fmla="*/ 320479 h 1320814"/>
                  <a:gd name="connsiteX5" fmla="*/ 699087 w 1060987"/>
                  <a:gd name="connsiteY5" fmla="*/ 821097 h 1320814"/>
                  <a:gd name="connsiteX6" fmla="*/ 580718 w 1060987"/>
                  <a:gd name="connsiteY6" fmla="*/ 1176581 h 1320814"/>
                  <a:gd name="connsiteX0" fmla="*/ 545829 w 1026098"/>
                  <a:gd name="connsiteY0" fmla="*/ 1176581 h 1227629"/>
                  <a:gd name="connsiteX1" fmla="*/ 13168 w 1026098"/>
                  <a:gd name="connsiteY1" fmla="*/ 962762 h 1227629"/>
                  <a:gd name="connsiteX2" fmla="*/ 521909 w 1026098"/>
                  <a:gd name="connsiteY2" fmla="*/ 240580 h 1227629"/>
                  <a:gd name="connsiteX3" fmla="*/ 850384 w 1026098"/>
                  <a:gd name="connsiteY3" fmla="*/ 883 h 1227629"/>
                  <a:gd name="connsiteX4" fmla="*/ 1010182 w 1026098"/>
                  <a:gd name="connsiteY4" fmla="*/ 320479 h 1227629"/>
                  <a:gd name="connsiteX5" fmla="*/ 664198 w 1026098"/>
                  <a:gd name="connsiteY5" fmla="*/ 821097 h 1227629"/>
                  <a:gd name="connsiteX6" fmla="*/ 545829 w 1026098"/>
                  <a:gd name="connsiteY6" fmla="*/ 1176581 h 1227629"/>
                  <a:gd name="connsiteX0" fmla="*/ 546799 w 1027068"/>
                  <a:gd name="connsiteY0" fmla="*/ 1176581 h 1219437"/>
                  <a:gd name="connsiteX1" fmla="*/ 14138 w 1027068"/>
                  <a:gd name="connsiteY1" fmla="*/ 962762 h 1219437"/>
                  <a:gd name="connsiteX2" fmla="*/ 522879 w 1027068"/>
                  <a:gd name="connsiteY2" fmla="*/ 240580 h 1219437"/>
                  <a:gd name="connsiteX3" fmla="*/ 851354 w 1027068"/>
                  <a:gd name="connsiteY3" fmla="*/ 883 h 1219437"/>
                  <a:gd name="connsiteX4" fmla="*/ 1011152 w 1027068"/>
                  <a:gd name="connsiteY4" fmla="*/ 320479 h 1219437"/>
                  <a:gd name="connsiteX5" fmla="*/ 922621 w 1027068"/>
                  <a:gd name="connsiteY5" fmla="*/ 945385 h 1219437"/>
                  <a:gd name="connsiteX6" fmla="*/ 546799 w 1027068"/>
                  <a:gd name="connsiteY6" fmla="*/ 1176581 h 1219437"/>
                  <a:gd name="connsiteX0" fmla="*/ 541591 w 1012983"/>
                  <a:gd name="connsiteY0" fmla="*/ 1176581 h 1176679"/>
                  <a:gd name="connsiteX1" fmla="*/ 53 w 1012983"/>
                  <a:gd name="connsiteY1" fmla="*/ 962762 h 1176679"/>
                  <a:gd name="connsiteX2" fmla="*/ 508794 w 1012983"/>
                  <a:gd name="connsiteY2" fmla="*/ 240580 h 1176679"/>
                  <a:gd name="connsiteX3" fmla="*/ 837269 w 1012983"/>
                  <a:gd name="connsiteY3" fmla="*/ 883 h 1176679"/>
                  <a:gd name="connsiteX4" fmla="*/ 997067 w 1012983"/>
                  <a:gd name="connsiteY4" fmla="*/ 320479 h 1176679"/>
                  <a:gd name="connsiteX5" fmla="*/ 908536 w 1012983"/>
                  <a:gd name="connsiteY5" fmla="*/ 945385 h 1176679"/>
                  <a:gd name="connsiteX6" fmla="*/ 541591 w 1012983"/>
                  <a:gd name="connsiteY6" fmla="*/ 1176581 h 1176679"/>
                  <a:gd name="connsiteX0" fmla="*/ 541591 w 1012983"/>
                  <a:gd name="connsiteY0" fmla="*/ 1176581 h 1179832"/>
                  <a:gd name="connsiteX1" fmla="*/ 53 w 1012983"/>
                  <a:gd name="connsiteY1" fmla="*/ 962762 h 1179832"/>
                  <a:gd name="connsiteX2" fmla="*/ 508794 w 1012983"/>
                  <a:gd name="connsiteY2" fmla="*/ 240580 h 1179832"/>
                  <a:gd name="connsiteX3" fmla="*/ 837269 w 1012983"/>
                  <a:gd name="connsiteY3" fmla="*/ 883 h 1179832"/>
                  <a:gd name="connsiteX4" fmla="*/ 997067 w 1012983"/>
                  <a:gd name="connsiteY4" fmla="*/ 320479 h 1179832"/>
                  <a:gd name="connsiteX5" fmla="*/ 908536 w 1012983"/>
                  <a:gd name="connsiteY5" fmla="*/ 945385 h 1179832"/>
                  <a:gd name="connsiteX6" fmla="*/ 541591 w 1012983"/>
                  <a:gd name="connsiteY6" fmla="*/ 1176581 h 1179832"/>
                  <a:gd name="connsiteX0" fmla="*/ 396296 w 1018608"/>
                  <a:gd name="connsiteY0" fmla="*/ 1141070 h 1145571"/>
                  <a:gd name="connsiteX1" fmla="*/ 5678 w 1018608"/>
                  <a:gd name="connsiteY1" fmla="*/ 962762 h 1145571"/>
                  <a:gd name="connsiteX2" fmla="*/ 514419 w 1018608"/>
                  <a:gd name="connsiteY2" fmla="*/ 240580 h 1145571"/>
                  <a:gd name="connsiteX3" fmla="*/ 842894 w 1018608"/>
                  <a:gd name="connsiteY3" fmla="*/ 883 h 1145571"/>
                  <a:gd name="connsiteX4" fmla="*/ 1002692 w 1018608"/>
                  <a:gd name="connsiteY4" fmla="*/ 320479 h 1145571"/>
                  <a:gd name="connsiteX5" fmla="*/ 914161 w 1018608"/>
                  <a:gd name="connsiteY5" fmla="*/ 945385 h 1145571"/>
                  <a:gd name="connsiteX6" fmla="*/ 396296 w 1018608"/>
                  <a:gd name="connsiteY6" fmla="*/ 1141070 h 1145571"/>
                  <a:gd name="connsiteX0" fmla="*/ 391631 w 1013943"/>
                  <a:gd name="connsiteY0" fmla="*/ 1141070 h 1141686"/>
                  <a:gd name="connsiteX1" fmla="*/ 1013 w 1013943"/>
                  <a:gd name="connsiteY1" fmla="*/ 962762 h 1141686"/>
                  <a:gd name="connsiteX2" fmla="*/ 509754 w 1013943"/>
                  <a:gd name="connsiteY2" fmla="*/ 240580 h 1141686"/>
                  <a:gd name="connsiteX3" fmla="*/ 838229 w 1013943"/>
                  <a:gd name="connsiteY3" fmla="*/ 883 h 1141686"/>
                  <a:gd name="connsiteX4" fmla="*/ 998027 w 1013943"/>
                  <a:gd name="connsiteY4" fmla="*/ 320479 h 1141686"/>
                  <a:gd name="connsiteX5" fmla="*/ 829597 w 1013943"/>
                  <a:gd name="connsiteY5" fmla="*/ 927630 h 1141686"/>
                  <a:gd name="connsiteX6" fmla="*/ 391631 w 1013943"/>
                  <a:gd name="connsiteY6" fmla="*/ 1141070 h 1141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3943" h="1141686">
                    <a:moveTo>
                      <a:pt x="391631" y="1141070"/>
                    </a:moveTo>
                    <a:cubicBezTo>
                      <a:pt x="253534" y="1146925"/>
                      <a:pt x="-18674" y="1112844"/>
                      <a:pt x="1013" y="962762"/>
                    </a:cubicBezTo>
                    <a:cubicBezTo>
                      <a:pt x="20700" y="812680"/>
                      <a:pt x="416086" y="353546"/>
                      <a:pt x="509754" y="240580"/>
                    </a:cubicBezTo>
                    <a:cubicBezTo>
                      <a:pt x="603422" y="127615"/>
                      <a:pt x="786442" y="-12434"/>
                      <a:pt x="838229" y="883"/>
                    </a:cubicBezTo>
                    <a:cubicBezTo>
                      <a:pt x="890016" y="14200"/>
                      <a:pt x="1067528" y="-7093"/>
                      <a:pt x="998027" y="320479"/>
                    </a:cubicBezTo>
                    <a:cubicBezTo>
                      <a:pt x="955159" y="452742"/>
                      <a:pt x="911428" y="829335"/>
                      <a:pt x="829597" y="927630"/>
                    </a:cubicBezTo>
                    <a:cubicBezTo>
                      <a:pt x="747766" y="1025926"/>
                      <a:pt x="529728" y="1135215"/>
                      <a:pt x="391631" y="1141070"/>
                    </a:cubicBez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>
                <a:outerShdw blurRad="50800" algn="c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6C7D35B-9E53-4C41-825F-76D728BEF7F8}"/>
                  </a:ext>
                </a:extLst>
              </p:cNvPr>
              <p:cNvSpPr txBox="1"/>
              <p:nvPr/>
            </p:nvSpPr>
            <p:spPr>
              <a:xfrm rot="18624574">
                <a:off x="8049787" y="3860739"/>
                <a:ext cx="5488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PE" sz="1400" dirty="0" err="1">
                    <a:solidFill>
                      <a:srgbClr val="FF0000"/>
                    </a:solidFill>
                  </a:rPr>
                  <a:t>Conv</a:t>
                </a:r>
                <a:endParaRPr lang="es-PE" sz="14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33BAFCF-70E8-4C12-B124-6BC1EB482D6F}"/>
                </a:ext>
              </a:extLst>
            </p:cNvPr>
            <p:cNvGrpSpPr/>
            <p:nvPr/>
          </p:nvGrpSpPr>
          <p:grpSpPr>
            <a:xfrm>
              <a:off x="4907551" y="3286971"/>
              <a:ext cx="966647" cy="1085002"/>
              <a:chOff x="7811492" y="3397990"/>
              <a:chExt cx="966647" cy="1085002"/>
            </a:xfrm>
          </p:grpSpPr>
          <p:sp>
            <p:nvSpPr>
              <p:cNvPr id="21" name="Oval 5">
                <a:extLst>
                  <a:ext uri="{FF2B5EF4-FFF2-40B4-BE49-F238E27FC236}">
                    <a16:creationId xmlns:a16="http://schemas.microsoft.com/office/drawing/2014/main" id="{3C13916E-3FAC-4EAD-BD2D-DDF17C68C243}"/>
                  </a:ext>
                </a:extLst>
              </p:cNvPr>
              <p:cNvSpPr/>
              <p:nvPr/>
            </p:nvSpPr>
            <p:spPr>
              <a:xfrm rot="301136">
                <a:off x="7811492" y="3397990"/>
                <a:ext cx="966647" cy="1085002"/>
              </a:xfrm>
              <a:custGeom>
                <a:avLst/>
                <a:gdLst>
                  <a:gd name="connsiteX0" fmla="*/ 0 w 609600"/>
                  <a:gd name="connsiteY0" fmla="*/ 115788 h 231575"/>
                  <a:gd name="connsiteX1" fmla="*/ 304800 w 609600"/>
                  <a:gd name="connsiteY1" fmla="*/ 0 h 231575"/>
                  <a:gd name="connsiteX2" fmla="*/ 609600 w 609600"/>
                  <a:gd name="connsiteY2" fmla="*/ 115788 h 231575"/>
                  <a:gd name="connsiteX3" fmla="*/ 304800 w 609600"/>
                  <a:gd name="connsiteY3" fmla="*/ 231576 h 231575"/>
                  <a:gd name="connsiteX4" fmla="*/ 0 w 609600"/>
                  <a:gd name="connsiteY4" fmla="*/ 115788 h 231575"/>
                  <a:gd name="connsiteX0" fmla="*/ 0 w 872963"/>
                  <a:gd name="connsiteY0" fmla="*/ 794063 h 909851"/>
                  <a:gd name="connsiteX1" fmla="*/ 304800 w 872963"/>
                  <a:gd name="connsiteY1" fmla="*/ 678275 h 909851"/>
                  <a:gd name="connsiteX2" fmla="*/ 866807 w 872963"/>
                  <a:gd name="connsiteY2" fmla="*/ 482 h 909851"/>
                  <a:gd name="connsiteX3" fmla="*/ 609600 w 872963"/>
                  <a:gd name="connsiteY3" fmla="*/ 794063 h 909851"/>
                  <a:gd name="connsiteX4" fmla="*/ 304800 w 872963"/>
                  <a:gd name="connsiteY4" fmla="*/ 909851 h 909851"/>
                  <a:gd name="connsiteX5" fmla="*/ 0 w 872963"/>
                  <a:gd name="connsiteY5" fmla="*/ 794063 h 909851"/>
                  <a:gd name="connsiteX0" fmla="*/ 0 w 950078"/>
                  <a:gd name="connsiteY0" fmla="*/ 801540 h 917328"/>
                  <a:gd name="connsiteX1" fmla="*/ 304800 w 950078"/>
                  <a:gd name="connsiteY1" fmla="*/ 685752 h 917328"/>
                  <a:gd name="connsiteX2" fmla="*/ 866807 w 950078"/>
                  <a:gd name="connsiteY2" fmla="*/ 7959 h 917328"/>
                  <a:gd name="connsiteX3" fmla="*/ 928951 w 950078"/>
                  <a:gd name="connsiteY3" fmla="*/ 371943 h 917328"/>
                  <a:gd name="connsiteX4" fmla="*/ 609600 w 950078"/>
                  <a:gd name="connsiteY4" fmla="*/ 801540 h 917328"/>
                  <a:gd name="connsiteX5" fmla="*/ 304800 w 950078"/>
                  <a:gd name="connsiteY5" fmla="*/ 917328 h 917328"/>
                  <a:gd name="connsiteX6" fmla="*/ 0 w 950078"/>
                  <a:gd name="connsiteY6" fmla="*/ 801540 h 917328"/>
                  <a:gd name="connsiteX0" fmla="*/ 0 w 944617"/>
                  <a:gd name="connsiteY0" fmla="*/ 794464 h 910252"/>
                  <a:gd name="connsiteX1" fmla="*/ 304800 w 944617"/>
                  <a:gd name="connsiteY1" fmla="*/ 678676 h 910252"/>
                  <a:gd name="connsiteX2" fmla="*/ 538332 w 944617"/>
                  <a:gd name="connsiteY2" fmla="*/ 240580 h 910252"/>
                  <a:gd name="connsiteX3" fmla="*/ 866807 w 944617"/>
                  <a:gd name="connsiteY3" fmla="*/ 883 h 910252"/>
                  <a:gd name="connsiteX4" fmla="*/ 928951 w 944617"/>
                  <a:gd name="connsiteY4" fmla="*/ 364867 h 910252"/>
                  <a:gd name="connsiteX5" fmla="*/ 609600 w 944617"/>
                  <a:gd name="connsiteY5" fmla="*/ 794464 h 910252"/>
                  <a:gd name="connsiteX6" fmla="*/ 304800 w 944617"/>
                  <a:gd name="connsiteY6" fmla="*/ 910252 h 910252"/>
                  <a:gd name="connsiteX7" fmla="*/ 0 w 944617"/>
                  <a:gd name="connsiteY7" fmla="*/ 794464 h 910252"/>
                  <a:gd name="connsiteX0" fmla="*/ 0 w 909106"/>
                  <a:gd name="connsiteY0" fmla="*/ 261804 h 943517"/>
                  <a:gd name="connsiteX1" fmla="*/ 269289 w 909106"/>
                  <a:gd name="connsiteY1" fmla="*/ 678676 h 943517"/>
                  <a:gd name="connsiteX2" fmla="*/ 502821 w 909106"/>
                  <a:gd name="connsiteY2" fmla="*/ 240580 h 943517"/>
                  <a:gd name="connsiteX3" fmla="*/ 831296 w 909106"/>
                  <a:gd name="connsiteY3" fmla="*/ 883 h 943517"/>
                  <a:gd name="connsiteX4" fmla="*/ 893440 w 909106"/>
                  <a:gd name="connsiteY4" fmla="*/ 364867 h 943517"/>
                  <a:gd name="connsiteX5" fmla="*/ 574089 w 909106"/>
                  <a:gd name="connsiteY5" fmla="*/ 794464 h 943517"/>
                  <a:gd name="connsiteX6" fmla="*/ 269289 w 909106"/>
                  <a:gd name="connsiteY6" fmla="*/ 910252 h 943517"/>
                  <a:gd name="connsiteX7" fmla="*/ 0 w 909106"/>
                  <a:gd name="connsiteY7" fmla="*/ 261804 h 943517"/>
                  <a:gd name="connsiteX0" fmla="*/ 53284 w 962390"/>
                  <a:gd name="connsiteY0" fmla="*/ 261804 h 916451"/>
                  <a:gd name="connsiteX1" fmla="*/ 322573 w 962390"/>
                  <a:gd name="connsiteY1" fmla="*/ 678676 h 916451"/>
                  <a:gd name="connsiteX2" fmla="*/ 556105 w 962390"/>
                  <a:gd name="connsiteY2" fmla="*/ 240580 h 916451"/>
                  <a:gd name="connsiteX3" fmla="*/ 884580 w 962390"/>
                  <a:gd name="connsiteY3" fmla="*/ 883 h 916451"/>
                  <a:gd name="connsiteX4" fmla="*/ 946724 w 962390"/>
                  <a:gd name="connsiteY4" fmla="*/ 364867 h 916451"/>
                  <a:gd name="connsiteX5" fmla="*/ 627373 w 962390"/>
                  <a:gd name="connsiteY5" fmla="*/ 794464 h 916451"/>
                  <a:gd name="connsiteX6" fmla="*/ 322573 w 962390"/>
                  <a:gd name="connsiteY6" fmla="*/ 910252 h 916451"/>
                  <a:gd name="connsiteX7" fmla="*/ 23445 w 962390"/>
                  <a:gd name="connsiteY7" fmla="*/ 657830 h 916451"/>
                  <a:gd name="connsiteX8" fmla="*/ 53284 w 962390"/>
                  <a:gd name="connsiteY8" fmla="*/ 261804 h 916451"/>
                  <a:gd name="connsiteX0" fmla="*/ 51840 w 960946"/>
                  <a:gd name="connsiteY0" fmla="*/ 261804 h 916451"/>
                  <a:gd name="connsiteX1" fmla="*/ 285618 w 960946"/>
                  <a:gd name="connsiteY1" fmla="*/ 563266 h 916451"/>
                  <a:gd name="connsiteX2" fmla="*/ 554661 w 960946"/>
                  <a:gd name="connsiteY2" fmla="*/ 240580 h 916451"/>
                  <a:gd name="connsiteX3" fmla="*/ 883136 w 960946"/>
                  <a:gd name="connsiteY3" fmla="*/ 883 h 916451"/>
                  <a:gd name="connsiteX4" fmla="*/ 945280 w 960946"/>
                  <a:gd name="connsiteY4" fmla="*/ 364867 h 916451"/>
                  <a:gd name="connsiteX5" fmla="*/ 625929 w 960946"/>
                  <a:gd name="connsiteY5" fmla="*/ 794464 h 916451"/>
                  <a:gd name="connsiteX6" fmla="*/ 321129 w 960946"/>
                  <a:gd name="connsiteY6" fmla="*/ 910252 h 916451"/>
                  <a:gd name="connsiteX7" fmla="*/ 22001 w 960946"/>
                  <a:gd name="connsiteY7" fmla="*/ 657830 h 916451"/>
                  <a:gd name="connsiteX8" fmla="*/ 51840 w 960946"/>
                  <a:gd name="connsiteY8" fmla="*/ 261804 h 916451"/>
                  <a:gd name="connsiteX0" fmla="*/ 45654 w 963638"/>
                  <a:gd name="connsiteY0" fmla="*/ 350580 h 916451"/>
                  <a:gd name="connsiteX1" fmla="*/ 288310 w 963638"/>
                  <a:gd name="connsiteY1" fmla="*/ 563266 h 916451"/>
                  <a:gd name="connsiteX2" fmla="*/ 557353 w 963638"/>
                  <a:gd name="connsiteY2" fmla="*/ 240580 h 916451"/>
                  <a:gd name="connsiteX3" fmla="*/ 885828 w 963638"/>
                  <a:gd name="connsiteY3" fmla="*/ 883 h 916451"/>
                  <a:gd name="connsiteX4" fmla="*/ 947972 w 963638"/>
                  <a:gd name="connsiteY4" fmla="*/ 364867 h 916451"/>
                  <a:gd name="connsiteX5" fmla="*/ 628621 w 963638"/>
                  <a:gd name="connsiteY5" fmla="*/ 794464 h 916451"/>
                  <a:gd name="connsiteX6" fmla="*/ 323821 w 963638"/>
                  <a:gd name="connsiteY6" fmla="*/ 910252 h 916451"/>
                  <a:gd name="connsiteX7" fmla="*/ 24693 w 963638"/>
                  <a:gd name="connsiteY7" fmla="*/ 657830 h 916451"/>
                  <a:gd name="connsiteX8" fmla="*/ 45654 w 963638"/>
                  <a:gd name="connsiteY8" fmla="*/ 350580 h 916451"/>
                  <a:gd name="connsiteX0" fmla="*/ 40004 w 966866"/>
                  <a:gd name="connsiteY0" fmla="*/ 439357 h 916451"/>
                  <a:gd name="connsiteX1" fmla="*/ 291538 w 966866"/>
                  <a:gd name="connsiteY1" fmla="*/ 563266 h 916451"/>
                  <a:gd name="connsiteX2" fmla="*/ 560581 w 966866"/>
                  <a:gd name="connsiteY2" fmla="*/ 240580 h 916451"/>
                  <a:gd name="connsiteX3" fmla="*/ 889056 w 966866"/>
                  <a:gd name="connsiteY3" fmla="*/ 883 h 916451"/>
                  <a:gd name="connsiteX4" fmla="*/ 951200 w 966866"/>
                  <a:gd name="connsiteY4" fmla="*/ 364867 h 916451"/>
                  <a:gd name="connsiteX5" fmla="*/ 631849 w 966866"/>
                  <a:gd name="connsiteY5" fmla="*/ 794464 h 916451"/>
                  <a:gd name="connsiteX6" fmla="*/ 327049 w 966866"/>
                  <a:gd name="connsiteY6" fmla="*/ 910252 h 916451"/>
                  <a:gd name="connsiteX7" fmla="*/ 27921 w 966866"/>
                  <a:gd name="connsiteY7" fmla="*/ 657830 h 916451"/>
                  <a:gd name="connsiteX8" fmla="*/ 40004 w 966866"/>
                  <a:gd name="connsiteY8" fmla="*/ 439357 h 916451"/>
                  <a:gd name="connsiteX0" fmla="*/ 40004 w 966866"/>
                  <a:gd name="connsiteY0" fmla="*/ 439357 h 1010402"/>
                  <a:gd name="connsiteX1" fmla="*/ 291538 w 966866"/>
                  <a:gd name="connsiteY1" fmla="*/ 563266 h 1010402"/>
                  <a:gd name="connsiteX2" fmla="*/ 560581 w 966866"/>
                  <a:gd name="connsiteY2" fmla="*/ 240580 h 1010402"/>
                  <a:gd name="connsiteX3" fmla="*/ 889056 w 966866"/>
                  <a:gd name="connsiteY3" fmla="*/ 883 h 1010402"/>
                  <a:gd name="connsiteX4" fmla="*/ 951200 w 966866"/>
                  <a:gd name="connsiteY4" fmla="*/ 364867 h 1010402"/>
                  <a:gd name="connsiteX5" fmla="*/ 631849 w 966866"/>
                  <a:gd name="connsiteY5" fmla="*/ 794464 h 1010402"/>
                  <a:gd name="connsiteX6" fmla="*/ 380315 w 966866"/>
                  <a:gd name="connsiteY6" fmla="*/ 1007906 h 1010402"/>
                  <a:gd name="connsiteX7" fmla="*/ 27921 w 966866"/>
                  <a:gd name="connsiteY7" fmla="*/ 657830 h 1010402"/>
                  <a:gd name="connsiteX8" fmla="*/ 40004 w 966866"/>
                  <a:gd name="connsiteY8" fmla="*/ 439357 h 1010402"/>
                  <a:gd name="connsiteX0" fmla="*/ 40004 w 966866"/>
                  <a:gd name="connsiteY0" fmla="*/ 439357 h 1019147"/>
                  <a:gd name="connsiteX1" fmla="*/ 291538 w 966866"/>
                  <a:gd name="connsiteY1" fmla="*/ 563266 h 1019147"/>
                  <a:gd name="connsiteX2" fmla="*/ 560581 w 966866"/>
                  <a:gd name="connsiteY2" fmla="*/ 240580 h 1019147"/>
                  <a:gd name="connsiteX3" fmla="*/ 889056 w 966866"/>
                  <a:gd name="connsiteY3" fmla="*/ 883 h 1019147"/>
                  <a:gd name="connsiteX4" fmla="*/ 951200 w 966866"/>
                  <a:gd name="connsiteY4" fmla="*/ 364867 h 1019147"/>
                  <a:gd name="connsiteX5" fmla="*/ 631849 w 966866"/>
                  <a:gd name="connsiteY5" fmla="*/ 794464 h 1019147"/>
                  <a:gd name="connsiteX6" fmla="*/ 424703 w 966866"/>
                  <a:gd name="connsiteY6" fmla="*/ 1016783 h 1019147"/>
                  <a:gd name="connsiteX7" fmla="*/ 27921 w 966866"/>
                  <a:gd name="connsiteY7" fmla="*/ 657830 h 1019147"/>
                  <a:gd name="connsiteX8" fmla="*/ 40004 w 966866"/>
                  <a:gd name="connsiteY8" fmla="*/ 439357 h 1019147"/>
                  <a:gd name="connsiteX0" fmla="*/ 40004 w 966866"/>
                  <a:gd name="connsiteY0" fmla="*/ 439357 h 1036636"/>
                  <a:gd name="connsiteX1" fmla="*/ 291538 w 966866"/>
                  <a:gd name="connsiteY1" fmla="*/ 563266 h 1036636"/>
                  <a:gd name="connsiteX2" fmla="*/ 560581 w 966866"/>
                  <a:gd name="connsiteY2" fmla="*/ 240580 h 1036636"/>
                  <a:gd name="connsiteX3" fmla="*/ 889056 w 966866"/>
                  <a:gd name="connsiteY3" fmla="*/ 883 h 1036636"/>
                  <a:gd name="connsiteX4" fmla="*/ 951200 w 966866"/>
                  <a:gd name="connsiteY4" fmla="*/ 364867 h 1036636"/>
                  <a:gd name="connsiteX5" fmla="*/ 631849 w 966866"/>
                  <a:gd name="connsiteY5" fmla="*/ 794464 h 1036636"/>
                  <a:gd name="connsiteX6" fmla="*/ 424703 w 966866"/>
                  <a:gd name="connsiteY6" fmla="*/ 1016783 h 1036636"/>
                  <a:gd name="connsiteX7" fmla="*/ 27921 w 966866"/>
                  <a:gd name="connsiteY7" fmla="*/ 657830 h 1036636"/>
                  <a:gd name="connsiteX8" fmla="*/ 40004 w 966866"/>
                  <a:gd name="connsiteY8" fmla="*/ 439357 h 1036636"/>
                  <a:gd name="connsiteX0" fmla="*/ 40004 w 966866"/>
                  <a:gd name="connsiteY0" fmla="*/ 439357 h 1044904"/>
                  <a:gd name="connsiteX1" fmla="*/ 291538 w 966866"/>
                  <a:gd name="connsiteY1" fmla="*/ 563266 h 1044904"/>
                  <a:gd name="connsiteX2" fmla="*/ 560581 w 966866"/>
                  <a:gd name="connsiteY2" fmla="*/ 240580 h 1044904"/>
                  <a:gd name="connsiteX3" fmla="*/ 889056 w 966866"/>
                  <a:gd name="connsiteY3" fmla="*/ 883 h 1044904"/>
                  <a:gd name="connsiteX4" fmla="*/ 951200 w 966866"/>
                  <a:gd name="connsiteY4" fmla="*/ 364867 h 1044904"/>
                  <a:gd name="connsiteX5" fmla="*/ 631849 w 966866"/>
                  <a:gd name="connsiteY5" fmla="*/ 794464 h 1044904"/>
                  <a:gd name="connsiteX6" fmla="*/ 477969 w 966866"/>
                  <a:gd name="connsiteY6" fmla="*/ 1025661 h 1044904"/>
                  <a:gd name="connsiteX7" fmla="*/ 27921 w 966866"/>
                  <a:gd name="connsiteY7" fmla="*/ 657830 h 1044904"/>
                  <a:gd name="connsiteX8" fmla="*/ 40004 w 966866"/>
                  <a:gd name="connsiteY8" fmla="*/ 439357 h 1044904"/>
                  <a:gd name="connsiteX0" fmla="*/ 40004 w 966866"/>
                  <a:gd name="connsiteY0" fmla="*/ 439357 h 1029246"/>
                  <a:gd name="connsiteX1" fmla="*/ 291538 w 966866"/>
                  <a:gd name="connsiteY1" fmla="*/ 563266 h 1029246"/>
                  <a:gd name="connsiteX2" fmla="*/ 560581 w 966866"/>
                  <a:gd name="connsiteY2" fmla="*/ 240580 h 1029246"/>
                  <a:gd name="connsiteX3" fmla="*/ 889056 w 966866"/>
                  <a:gd name="connsiteY3" fmla="*/ 883 h 1029246"/>
                  <a:gd name="connsiteX4" fmla="*/ 951200 w 966866"/>
                  <a:gd name="connsiteY4" fmla="*/ 364867 h 1029246"/>
                  <a:gd name="connsiteX5" fmla="*/ 702870 w 966866"/>
                  <a:gd name="connsiteY5" fmla="*/ 821097 h 1029246"/>
                  <a:gd name="connsiteX6" fmla="*/ 477969 w 966866"/>
                  <a:gd name="connsiteY6" fmla="*/ 1025661 h 1029246"/>
                  <a:gd name="connsiteX7" fmla="*/ 27921 w 966866"/>
                  <a:gd name="connsiteY7" fmla="*/ 657830 h 1029246"/>
                  <a:gd name="connsiteX8" fmla="*/ 40004 w 966866"/>
                  <a:gd name="connsiteY8" fmla="*/ 439357 h 1029246"/>
                  <a:gd name="connsiteX0" fmla="*/ 40004 w 1056424"/>
                  <a:gd name="connsiteY0" fmla="*/ 439357 h 1029246"/>
                  <a:gd name="connsiteX1" fmla="*/ 291538 w 1056424"/>
                  <a:gd name="connsiteY1" fmla="*/ 563266 h 1029246"/>
                  <a:gd name="connsiteX2" fmla="*/ 560581 w 1056424"/>
                  <a:gd name="connsiteY2" fmla="*/ 240580 h 1029246"/>
                  <a:gd name="connsiteX3" fmla="*/ 889056 w 1056424"/>
                  <a:gd name="connsiteY3" fmla="*/ 883 h 1029246"/>
                  <a:gd name="connsiteX4" fmla="*/ 1048854 w 1056424"/>
                  <a:gd name="connsiteY4" fmla="*/ 320479 h 1029246"/>
                  <a:gd name="connsiteX5" fmla="*/ 702870 w 1056424"/>
                  <a:gd name="connsiteY5" fmla="*/ 821097 h 1029246"/>
                  <a:gd name="connsiteX6" fmla="*/ 477969 w 1056424"/>
                  <a:gd name="connsiteY6" fmla="*/ 1025661 h 1029246"/>
                  <a:gd name="connsiteX7" fmla="*/ 27921 w 1056424"/>
                  <a:gd name="connsiteY7" fmla="*/ 657830 h 1029246"/>
                  <a:gd name="connsiteX8" fmla="*/ 40004 w 1056424"/>
                  <a:gd name="connsiteY8" fmla="*/ 439357 h 1029246"/>
                  <a:gd name="connsiteX0" fmla="*/ 40004 w 1064770"/>
                  <a:gd name="connsiteY0" fmla="*/ 439357 h 1029246"/>
                  <a:gd name="connsiteX1" fmla="*/ 291538 w 1064770"/>
                  <a:gd name="connsiteY1" fmla="*/ 563266 h 1029246"/>
                  <a:gd name="connsiteX2" fmla="*/ 560581 w 1064770"/>
                  <a:gd name="connsiteY2" fmla="*/ 240580 h 1029246"/>
                  <a:gd name="connsiteX3" fmla="*/ 889056 w 1064770"/>
                  <a:gd name="connsiteY3" fmla="*/ 883 h 1029246"/>
                  <a:gd name="connsiteX4" fmla="*/ 1048854 w 1064770"/>
                  <a:gd name="connsiteY4" fmla="*/ 320479 h 1029246"/>
                  <a:gd name="connsiteX5" fmla="*/ 702870 w 1064770"/>
                  <a:gd name="connsiteY5" fmla="*/ 821097 h 1029246"/>
                  <a:gd name="connsiteX6" fmla="*/ 477969 w 1064770"/>
                  <a:gd name="connsiteY6" fmla="*/ 1025661 h 1029246"/>
                  <a:gd name="connsiteX7" fmla="*/ 27921 w 1064770"/>
                  <a:gd name="connsiteY7" fmla="*/ 657830 h 1029246"/>
                  <a:gd name="connsiteX8" fmla="*/ 40004 w 1064770"/>
                  <a:gd name="connsiteY8" fmla="*/ 439357 h 1029246"/>
                  <a:gd name="connsiteX0" fmla="*/ 40004 w 1064770"/>
                  <a:gd name="connsiteY0" fmla="*/ 439357 h 1029246"/>
                  <a:gd name="connsiteX1" fmla="*/ 291538 w 1064770"/>
                  <a:gd name="connsiteY1" fmla="*/ 563266 h 1029246"/>
                  <a:gd name="connsiteX2" fmla="*/ 560581 w 1064770"/>
                  <a:gd name="connsiteY2" fmla="*/ 240580 h 1029246"/>
                  <a:gd name="connsiteX3" fmla="*/ 889056 w 1064770"/>
                  <a:gd name="connsiteY3" fmla="*/ 883 h 1029246"/>
                  <a:gd name="connsiteX4" fmla="*/ 1048854 w 1064770"/>
                  <a:gd name="connsiteY4" fmla="*/ 320479 h 1029246"/>
                  <a:gd name="connsiteX5" fmla="*/ 702870 w 1064770"/>
                  <a:gd name="connsiteY5" fmla="*/ 821097 h 1029246"/>
                  <a:gd name="connsiteX6" fmla="*/ 477969 w 1064770"/>
                  <a:gd name="connsiteY6" fmla="*/ 1025661 h 1029246"/>
                  <a:gd name="connsiteX7" fmla="*/ 27921 w 1064770"/>
                  <a:gd name="connsiteY7" fmla="*/ 657830 h 1029246"/>
                  <a:gd name="connsiteX8" fmla="*/ 40004 w 1064770"/>
                  <a:gd name="connsiteY8" fmla="*/ 439357 h 1029246"/>
                  <a:gd name="connsiteX0" fmla="*/ 3164 w 1040013"/>
                  <a:gd name="connsiteY0" fmla="*/ 657830 h 1029246"/>
                  <a:gd name="connsiteX1" fmla="*/ 266781 w 1040013"/>
                  <a:gd name="connsiteY1" fmla="*/ 563266 h 1029246"/>
                  <a:gd name="connsiteX2" fmla="*/ 535824 w 1040013"/>
                  <a:gd name="connsiteY2" fmla="*/ 240580 h 1029246"/>
                  <a:gd name="connsiteX3" fmla="*/ 864299 w 1040013"/>
                  <a:gd name="connsiteY3" fmla="*/ 883 h 1029246"/>
                  <a:gd name="connsiteX4" fmla="*/ 1024097 w 1040013"/>
                  <a:gd name="connsiteY4" fmla="*/ 320479 h 1029246"/>
                  <a:gd name="connsiteX5" fmla="*/ 678113 w 1040013"/>
                  <a:gd name="connsiteY5" fmla="*/ 821097 h 1029246"/>
                  <a:gd name="connsiteX6" fmla="*/ 453212 w 1040013"/>
                  <a:gd name="connsiteY6" fmla="*/ 1025661 h 1029246"/>
                  <a:gd name="connsiteX7" fmla="*/ 3164 w 1040013"/>
                  <a:gd name="connsiteY7" fmla="*/ 657830 h 1029246"/>
                  <a:gd name="connsiteX0" fmla="*/ 187433 w 774234"/>
                  <a:gd name="connsiteY0" fmla="*/ 1025661 h 1033248"/>
                  <a:gd name="connsiteX1" fmla="*/ 1002 w 774234"/>
                  <a:gd name="connsiteY1" fmla="*/ 563266 h 1033248"/>
                  <a:gd name="connsiteX2" fmla="*/ 270045 w 774234"/>
                  <a:gd name="connsiteY2" fmla="*/ 240580 h 1033248"/>
                  <a:gd name="connsiteX3" fmla="*/ 598520 w 774234"/>
                  <a:gd name="connsiteY3" fmla="*/ 883 h 1033248"/>
                  <a:gd name="connsiteX4" fmla="*/ 758318 w 774234"/>
                  <a:gd name="connsiteY4" fmla="*/ 320479 h 1033248"/>
                  <a:gd name="connsiteX5" fmla="*/ 412334 w 774234"/>
                  <a:gd name="connsiteY5" fmla="*/ 821097 h 1033248"/>
                  <a:gd name="connsiteX6" fmla="*/ 187433 w 774234"/>
                  <a:gd name="connsiteY6" fmla="*/ 1025661 h 1033248"/>
                  <a:gd name="connsiteX0" fmla="*/ 293029 w 773298"/>
                  <a:gd name="connsiteY0" fmla="*/ 1176581 h 1180762"/>
                  <a:gd name="connsiteX1" fmla="*/ 66 w 773298"/>
                  <a:gd name="connsiteY1" fmla="*/ 563266 h 1180762"/>
                  <a:gd name="connsiteX2" fmla="*/ 269109 w 773298"/>
                  <a:gd name="connsiteY2" fmla="*/ 240580 h 1180762"/>
                  <a:gd name="connsiteX3" fmla="*/ 597584 w 773298"/>
                  <a:gd name="connsiteY3" fmla="*/ 883 h 1180762"/>
                  <a:gd name="connsiteX4" fmla="*/ 757382 w 773298"/>
                  <a:gd name="connsiteY4" fmla="*/ 320479 h 1180762"/>
                  <a:gd name="connsiteX5" fmla="*/ 411398 w 773298"/>
                  <a:gd name="connsiteY5" fmla="*/ 821097 h 1180762"/>
                  <a:gd name="connsiteX6" fmla="*/ 293029 w 773298"/>
                  <a:gd name="connsiteY6" fmla="*/ 1176581 h 1180762"/>
                  <a:gd name="connsiteX0" fmla="*/ 568197 w 1048466"/>
                  <a:gd name="connsiteY0" fmla="*/ 1176581 h 1222078"/>
                  <a:gd name="connsiteX1" fmla="*/ 26 w 1048466"/>
                  <a:gd name="connsiteY1" fmla="*/ 1113682 h 1222078"/>
                  <a:gd name="connsiteX2" fmla="*/ 544277 w 1048466"/>
                  <a:gd name="connsiteY2" fmla="*/ 240580 h 1222078"/>
                  <a:gd name="connsiteX3" fmla="*/ 872752 w 1048466"/>
                  <a:gd name="connsiteY3" fmla="*/ 883 h 1222078"/>
                  <a:gd name="connsiteX4" fmla="*/ 1032550 w 1048466"/>
                  <a:gd name="connsiteY4" fmla="*/ 320479 h 1222078"/>
                  <a:gd name="connsiteX5" fmla="*/ 686566 w 1048466"/>
                  <a:gd name="connsiteY5" fmla="*/ 821097 h 1222078"/>
                  <a:gd name="connsiteX6" fmla="*/ 568197 w 1048466"/>
                  <a:gd name="connsiteY6" fmla="*/ 1176581 h 1222078"/>
                  <a:gd name="connsiteX0" fmla="*/ 580718 w 1060987"/>
                  <a:gd name="connsiteY0" fmla="*/ 1176581 h 1320814"/>
                  <a:gd name="connsiteX1" fmla="*/ 12547 w 1060987"/>
                  <a:gd name="connsiteY1" fmla="*/ 1113682 h 1320814"/>
                  <a:gd name="connsiteX2" fmla="*/ 556798 w 1060987"/>
                  <a:gd name="connsiteY2" fmla="*/ 240580 h 1320814"/>
                  <a:gd name="connsiteX3" fmla="*/ 885273 w 1060987"/>
                  <a:gd name="connsiteY3" fmla="*/ 883 h 1320814"/>
                  <a:gd name="connsiteX4" fmla="*/ 1045071 w 1060987"/>
                  <a:gd name="connsiteY4" fmla="*/ 320479 h 1320814"/>
                  <a:gd name="connsiteX5" fmla="*/ 699087 w 1060987"/>
                  <a:gd name="connsiteY5" fmla="*/ 821097 h 1320814"/>
                  <a:gd name="connsiteX6" fmla="*/ 580718 w 1060987"/>
                  <a:gd name="connsiteY6" fmla="*/ 1176581 h 1320814"/>
                  <a:gd name="connsiteX0" fmla="*/ 545829 w 1026098"/>
                  <a:gd name="connsiteY0" fmla="*/ 1176581 h 1227629"/>
                  <a:gd name="connsiteX1" fmla="*/ 13168 w 1026098"/>
                  <a:gd name="connsiteY1" fmla="*/ 962762 h 1227629"/>
                  <a:gd name="connsiteX2" fmla="*/ 521909 w 1026098"/>
                  <a:gd name="connsiteY2" fmla="*/ 240580 h 1227629"/>
                  <a:gd name="connsiteX3" fmla="*/ 850384 w 1026098"/>
                  <a:gd name="connsiteY3" fmla="*/ 883 h 1227629"/>
                  <a:gd name="connsiteX4" fmla="*/ 1010182 w 1026098"/>
                  <a:gd name="connsiteY4" fmla="*/ 320479 h 1227629"/>
                  <a:gd name="connsiteX5" fmla="*/ 664198 w 1026098"/>
                  <a:gd name="connsiteY5" fmla="*/ 821097 h 1227629"/>
                  <a:gd name="connsiteX6" fmla="*/ 545829 w 1026098"/>
                  <a:gd name="connsiteY6" fmla="*/ 1176581 h 1227629"/>
                  <a:gd name="connsiteX0" fmla="*/ 546799 w 1027068"/>
                  <a:gd name="connsiteY0" fmla="*/ 1176581 h 1219437"/>
                  <a:gd name="connsiteX1" fmla="*/ 14138 w 1027068"/>
                  <a:gd name="connsiteY1" fmla="*/ 962762 h 1219437"/>
                  <a:gd name="connsiteX2" fmla="*/ 522879 w 1027068"/>
                  <a:gd name="connsiteY2" fmla="*/ 240580 h 1219437"/>
                  <a:gd name="connsiteX3" fmla="*/ 851354 w 1027068"/>
                  <a:gd name="connsiteY3" fmla="*/ 883 h 1219437"/>
                  <a:gd name="connsiteX4" fmla="*/ 1011152 w 1027068"/>
                  <a:gd name="connsiteY4" fmla="*/ 320479 h 1219437"/>
                  <a:gd name="connsiteX5" fmla="*/ 922621 w 1027068"/>
                  <a:gd name="connsiteY5" fmla="*/ 945385 h 1219437"/>
                  <a:gd name="connsiteX6" fmla="*/ 546799 w 1027068"/>
                  <a:gd name="connsiteY6" fmla="*/ 1176581 h 1219437"/>
                  <a:gd name="connsiteX0" fmla="*/ 541591 w 1012983"/>
                  <a:gd name="connsiteY0" fmla="*/ 1176581 h 1176679"/>
                  <a:gd name="connsiteX1" fmla="*/ 53 w 1012983"/>
                  <a:gd name="connsiteY1" fmla="*/ 962762 h 1176679"/>
                  <a:gd name="connsiteX2" fmla="*/ 508794 w 1012983"/>
                  <a:gd name="connsiteY2" fmla="*/ 240580 h 1176679"/>
                  <a:gd name="connsiteX3" fmla="*/ 837269 w 1012983"/>
                  <a:gd name="connsiteY3" fmla="*/ 883 h 1176679"/>
                  <a:gd name="connsiteX4" fmla="*/ 997067 w 1012983"/>
                  <a:gd name="connsiteY4" fmla="*/ 320479 h 1176679"/>
                  <a:gd name="connsiteX5" fmla="*/ 908536 w 1012983"/>
                  <a:gd name="connsiteY5" fmla="*/ 945385 h 1176679"/>
                  <a:gd name="connsiteX6" fmla="*/ 541591 w 1012983"/>
                  <a:gd name="connsiteY6" fmla="*/ 1176581 h 1176679"/>
                  <a:gd name="connsiteX0" fmla="*/ 541591 w 1012983"/>
                  <a:gd name="connsiteY0" fmla="*/ 1176581 h 1179832"/>
                  <a:gd name="connsiteX1" fmla="*/ 53 w 1012983"/>
                  <a:gd name="connsiteY1" fmla="*/ 962762 h 1179832"/>
                  <a:gd name="connsiteX2" fmla="*/ 508794 w 1012983"/>
                  <a:gd name="connsiteY2" fmla="*/ 240580 h 1179832"/>
                  <a:gd name="connsiteX3" fmla="*/ 837269 w 1012983"/>
                  <a:gd name="connsiteY3" fmla="*/ 883 h 1179832"/>
                  <a:gd name="connsiteX4" fmla="*/ 997067 w 1012983"/>
                  <a:gd name="connsiteY4" fmla="*/ 320479 h 1179832"/>
                  <a:gd name="connsiteX5" fmla="*/ 908536 w 1012983"/>
                  <a:gd name="connsiteY5" fmla="*/ 945385 h 1179832"/>
                  <a:gd name="connsiteX6" fmla="*/ 541591 w 1012983"/>
                  <a:gd name="connsiteY6" fmla="*/ 1176581 h 1179832"/>
                  <a:gd name="connsiteX0" fmla="*/ 396296 w 1018608"/>
                  <a:gd name="connsiteY0" fmla="*/ 1141070 h 1145571"/>
                  <a:gd name="connsiteX1" fmla="*/ 5678 w 1018608"/>
                  <a:gd name="connsiteY1" fmla="*/ 962762 h 1145571"/>
                  <a:gd name="connsiteX2" fmla="*/ 514419 w 1018608"/>
                  <a:gd name="connsiteY2" fmla="*/ 240580 h 1145571"/>
                  <a:gd name="connsiteX3" fmla="*/ 842894 w 1018608"/>
                  <a:gd name="connsiteY3" fmla="*/ 883 h 1145571"/>
                  <a:gd name="connsiteX4" fmla="*/ 1002692 w 1018608"/>
                  <a:gd name="connsiteY4" fmla="*/ 320479 h 1145571"/>
                  <a:gd name="connsiteX5" fmla="*/ 914161 w 1018608"/>
                  <a:gd name="connsiteY5" fmla="*/ 945385 h 1145571"/>
                  <a:gd name="connsiteX6" fmla="*/ 396296 w 1018608"/>
                  <a:gd name="connsiteY6" fmla="*/ 1141070 h 1145571"/>
                  <a:gd name="connsiteX0" fmla="*/ 391631 w 1013943"/>
                  <a:gd name="connsiteY0" fmla="*/ 1141070 h 1141686"/>
                  <a:gd name="connsiteX1" fmla="*/ 1013 w 1013943"/>
                  <a:gd name="connsiteY1" fmla="*/ 962762 h 1141686"/>
                  <a:gd name="connsiteX2" fmla="*/ 509754 w 1013943"/>
                  <a:gd name="connsiteY2" fmla="*/ 240580 h 1141686"/>
                  <a:gd name="connsiteX3" fmla="*/ 838229 w 1013943"/>
                  <a:gd name="connsiteY3" fmla="*/ 883 h 1141686"/>
                  <a:gd name="connsiteX4" fmla="*/ 998027 w 1013943"/>
                  <a:gd name="connsiteY4" fmla="*/ 320479 h 1141686"/>
                  <a:gd name="connsiteX5" fmla="*/ 829597 w 1013943"/>
                  <a:gd name="connsiteY5" fmla="*/ 927630 h 1141686"/>
                  <a:gd name="connsiteX6" fmla="*/ 391631 w 1013943"/>
                  <a:gd name="connsiteY6" fmla="*/ 1141070 h 1141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3943" h="1141686">
                    <a:moveTo>
                      <a:pt x="391631" y="1141070"/>
                    </a:moveTo>
                    <a:cubicBezTo>
                      <a:pt x="253534" y="1146925"/>
                      <a:pt x="-18674" y="1112844"/>
                      <a:pt x="1013" y="962762"/>
                    </a:cubicBezTo>
                    <a:cubicBezTo>
                      <a:pt x="20700" y="812680"/>
                      <a:pt x="416086" y="353546"/>
                      <a:pt x="509754" y="240580"/>
                    </a:cubicBezTo>
                    <a:cubicBezTo>
                      <a:pt x="603422" y="127615"/>
                      <a:pt x="786442" y="-12434"/>
                      <a:pt x="838229" y="883"/>
                    </a:cubicBezTo>
                    <a:cubicBezTo>
                      <a:pt x="890016" y="14200"/>
                      <a:pt x="1067528" y="-7093"/>
                      <a:pt x="998027" y="320479"/>
                    </a:cubicBezTo>
                    <a:cubicBezTo>
                      <a:pt x="955159" y="452742"/>
                      <a:pt x="911428" y="829335"/>
                      <a:pt x="829597" y="927630"/>
                    </a:cubicBezTo>
                    <a:cubicBezTo>
                      <a:pt x="747766" y="1025926"/>
                      <a:pt x="529728" y="1135215"/>
                      <a:pt x="391631" y="1141070"/>
                    </a:cubicBez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>
                <a:outerShdw blurRad="50800" algn="c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B38929-3EAF-47C3-922E-58152F8F6709}"/>
                  </a:ext>
                </a:extLst>
              </p:cNvPr>
              <p:cNvSpPr txBox="1"/>
              <p:nvPr/>
            </p:nvSpPr>
            <p:spPr>
              <a:xfrm rot="18624574">
                <a:off x="8049787" y="3860739"/>
                <a:ext cx="5488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PE" sz="1400" dirty="0" err="1">
                    <a:solidFill>
                      <a:srgbClr val="FF0000"/>
                    </a:solidFill>
                  </a:rPr>
                  <a:t>Conv</a:t>
                </a:r>
                <a:endParaRPr lang="es-PE" sz="14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3A9025B-293A-4842-9FB4-54CE2AF14ADC}"/>
                </a:ext>
              </a:extLst>
            </p:cNvPr>
            <p:cNvGrpSpPr/>
            <p:nvPr/>
          </p:nvGrpSpPr>
          <p:grpSpPr>
            <a:xfrm>
              <a:off x="3259647" y="2510540"/>
              <a:ext cx="1188920" cy="1188589"/>
              <a:chOff x="6044405" y="2698385"/>
              <a:chExt cx="1188920" cy="1188589"/>
            </a:xfrm>
          </p:grpSpPr>
          <p:sp>
            <p:nvSpPr>
              <p:cNvPr id="28" name="Oval 5">
                <a:extLst>
                  <a:ext uri="{FF2B5EF4-FFF2-40B4-BE49-F238E27FC236}">
                    <a16:creationId xmlns:a16="http://schemas.microsoft.com/office/drawing/2014/main" id="{4F07BCC1-161C-4A3D-B5BD-746825523A58}"/>
                  </a:ext>
                </a:extLst>
              </p:cNvPr>
              <p:cNvSpPr/>
              <p:nvPr/>
            </p:nvSpPr>
            <p:spPr>
              <a:xfrm>
                <a:off x="6044405" y="2698385"/>
                <a:ext cx="1188920" cy="1188589"/>
              </a:xfrm>
              <a:custGeom>
                <a:avLst/>
                <a:gdLst>
                  <a:gd name="connsiteX0" fmla="*/ 0 w 609600"/>
                  <a:gd name="connsiteY0" fmla="*/ 115788 h 231575"/>
                  <a:gd name="connsiteX1" fmla="*/ 304800 w 609600"/>
                  <a:gd name="connsiteY1" fmla="*/ 0 h 231575"/>
                  <a:gd name="connsiteX2" fmla="*/ 609600 w 609600"/>
                  <a:gd name="connsiteY2" fmla="*/ 115788 h 231575"/>
                  <a:gd name="connsiteX3" fmla="*/ 304800 w 609600"/>
                  <a:gd name="connsiteY3" fmla="*/ 231576 h 231575"/>
                  <a:gd name="connsiteX4" fmla="*/ 0 w 609600"/>
                  <a:gd name="connsiteY4" fmla="*/ 115788 h 231575"/>
                  <a:gd name="connsiteX0" fmla="*/ 0 w 872963"/>
                  <a:gd name="connsiteY0" fmla="*/ 794063 h 909851"/>
                  <a:gd name="connsiteX1" fmla="*/ 304800 w 872963"/>
                  <a:gd name="connsiteY1" fmla="*/ 678275 h 909851"/>
                  <a:gd name="connsiteX2" fmla="*/ 866807 w 872963"/>
                  <a:gd name="connsiteY2" fmla="*/ 482 h 909851"/>
                  <a:gd name="connsiteX3" fmla="*/ 609600 w 872963"/>
                  <a:gd name="connsiteY3" fmla="*/ 794063 h 909851"/>
                  <a:gd name="connsiteX4" fmla="*/ 304800 w 872963"/>
                  <a:gd name="connsiteY4" fmla="*/ 909851 h 909851"/>
                  <a:gd name="connsiteX5" fmla="*/ 0 w 872963"/>
                  <a:gd name="connsiteY5" fmla="*/ 794063 h 909851"/>
                  <a:gd name="connsiteX0" fmla="*/ 0 w 950078"/>
                  <a:gd name="connsiteY0" fmla="*/ 801540 h 917328"/>
                  <a:gd name="connsiteX1" fmla="*/ 304800 w 950078"/>
                  <a:gd name="connsiteY1" fmla="*/ 685752 h 917328"/>
                  <a:gd name="connsiteX2" fmla="*/ 866807 w 950078"/>
                  <a:gd name="connsiteY2" fmla="*/ 7959 h 917328"/>
                  <a:gd name="connsiteX3" fmla="*/ 928951 w 950078"/>
                  <a:gd name="connsiteY3" fmla="*/ 371943 h 917328"/>
                  <a:gd name="connsiteX4" fmla="*/ 609600 w 950078"/>
                  <a:gd name="connsiteY4" fmla="*/ 801540 h 917328"/>
                  <a:gd name="connsiteX5" fmla="*/ 304800 w 950078"/>
                  <a:gd name="connsiteY5" fmla="*/ 917328 h 917328"/>
                  <a:gd name="connsiteX6" fmla="*/ 0 w 950078"/>
                  <a:gd name="connsiteY6" fmla="*/ 801540 h 917328"/>
                  <a:gd name="connsiteX0" fmla="*/ 0 w 944617"/>
                  <a:gd name="connsiteY0" fmla="*/ 794464 h 910252"/>
                  <a:gd name="connsiteX1" fmla="*/ 304800 w 944617"/>
                  <a:gd name="connsiteY1" fmla="*/ 678676 h 910252"/>
                  <a:gd name="connsiteX2" fmla="*/ 538332 w 944617"/>
                  <a:gd name="connsiteY2" fmla="*/ 240580 h 910252"/>
                  <a:gd name="connsiteX3" fmla="*/ 866807 w 944617"/>
                  <a:gd name="connsiteY3" fmla="*/ 883 h 910252"/>
                  <a:gd name="connsiteX4" fmla="*/ 928951 w 944617"/>
                  <a:gd name="connsiteY4" fmla="*/ 364867 h 910252"/>
                  <a:gd name="connsiteX5" fmla="*/ 609600 w 944617"/>
                  <a:gd name="connsiteY5" fmla="*/ 794464 h 910252"/>
                  <a:gd name="connsiteX6" fmla="*/ 304800 w 944617"/>
                  <a:gd name="connsiteY6" fmla="*/ 910252 h 910252"/>
                  <a:gd name="connsiteX7" fmla="*/ 0 w 944617"/>
                  <a:gd name="connsiteY7" fmla="*/ 794464 h 910252"/>
                  <a:gd name="connsiteX0" fmla="*/ 0 w 909106"/>
                  <a:gd name="connsiteY0" fmla="*/ 261804 h 943517"/>
                  <a:gd name="connsiteX1" fmla="*/ 269289 w 909106"/>
                  <a:gd name="connsiteY1" fmla="*/ 678676 h 943517"/>
                  <a:gd name="connsiteX2" fmla="*/ 502821 w 909106"/>
                  <a:gd name="connsiteY2" fmla="*/ 240580 h 943517"/>
                  <a:gd name="connsiteX3" fmla="*/ 831296 w 909106"/>
                  <a:gd name="connsiteY3" fmla="*/ 883 h 943517"/>
                  <a:gd name="connsiteX4" fmla="*/ 893440 w 909106"/>
                  <a:gd name="connsiteY4" fmla="*/ 364867 h 943517"/>
                  <a:gd name="connsiteX5" fmla="*/ 574089 w 909106"/>
                  <a:gd name="connsiteY5" fmla="*/ 794464 h 943517"/>
                  <a:gd name="connsiteX6" fmla="*/ 269289 w 909106"/>
                  <a:gd name="connsiteY6" fmla="*/ 910252 h 943517"/>
                  <a:gd name="connsiteX7" fmla="*/ 0 w 909106"/>
                  <a:gd name="connsiteY7" fmla="*/ 261804 h 943517"/>
                  <a:gd name="connsiteX0" fmla="*/ 53284 w 962390"/>
                  <a:gd name="connsiteY0" fmla="*/ 261804 h 916451"/>
                  <a:gd name="connsiteX1" fmla="*/ 322573 w 962390"/>
                  <a:gd name="connsiteY1" fmla="*/ 678676 h 916451"/>
                  <a:gd name="connsiteX2" fmla="*/ 556105 w 962390"/>
                  <a:gd name="connsiteY2" fmla="*/ 240580 h 916451"/>
                  <a:gd name="connsiteX3" fmla="*/ 884580 w 962390"/>
                  <a:gd name="connsiteY3" fmla="*/ 883 h 916451"/>
                  <a:gd name="connsiteX4" fmla="*/ 946724 w 962390"/>
                  <a:gd name="connsiteY4" fmla="*/ 364867 h 916451"/>
                  <a:gd name="connsiteX5" fmla="*/ 627373 w 962390"/>
                  <a:gd name="connsiteY5" fmla="*/ 794464 h 916451"/>
                  <a:gd name="connsiteX6" fmla="*/ 322573 w 962390"/>
                  <a:gd name="connsiteY6" fmla="*/ 910252 h 916451"/>
                  <a:gd name="connsiteX7" fmla="*/ 23445 w 962390"/>
                  <a:gd name="connsiteY7" fmla="*/ 657830 h 916451"/>
                  <a:gd name="connsiteX8" fmla="*/ 53284 w 962390"/>
                  <a:gd name="connsiteY8" fmla="*/ 261804 h 916451"/>
                  <a:gd name="connsiteX0" fmla="*/ 51840 w 960946"/>
                  <a:gd name="connsiteY0" fmla="*/ 261804 h 916451"/>
                  <a:gd name="connsiteX1" fmla="*/ 285618 w 960946"/>
                  <a:gd name="connsiteY1" fmla="*/ 563266 h 916451"/>
                  <a:gd name="connsiteX2" fmla="*/ 554661 w 960946"/>
                  <a:gd name="connsiteY2" fmla="*/ 240580 h 916451"/>
                  <a:gd name="connsiteX3" fmla="*/ 883136 w 960946"/>
                  <a:gd name="connsiteY3" fmla="*/ 883 h 916451"/>
                  <a:gd name="connsiteX4" fmla="*/ 945280 w 960946"/>
                  <a:gd name="connsiteY4" fmla="*/ 364867 h 916451"/>
                  <a:gd name="connsiteX5" fmla="*/ 625929 w 960946"/>
                  <a:gd name="connsiteY5" fmla="*/ 794464 h 916451"/>
                  <a:gd name="connsiteX6" fmla="*/ 321129 w 960946"/>
                  <a:gd name="connsiteY6" fmla="*/ 910252 h 916451"/>
                  <a:gd name="connsiteX7" fmla="*/ 22001 w 960946"/>
                  <a:gd name="connsiteY7" fmla="*/ 657830 h 916451"/>
                  <a:gd name="connsiteX8" fmla="*/ 51840 w 960946"/>
                  <a:gd name="connsiteY8" fmla="*/ 261804 h 916451"/>
                  <a:gd name="connsiteX0" fmla="*/ 45654 w 963638"/>
                  <a:gd name="connsiteY0" fmla="*/ 350580 h 916451"/>
                  <a:gd name="connsiteX1" fmla="*/ 288310 w 963638"/>
                  <a:gd name="connsiteY1" fmla="*/ 563266 h 916451"/>
                  <a:gd name="connsiteX2" fmla="*/ 557353 w 963638"/>
                  <a:gd name="connsiteY2" fmla="*/ 240580 h 916451"/>
                  <a:gd name="connsiteX3" fmla="*/ 885828 w 963638"/>
                  <a:gd name="connsiteY3" fmla="*/ 883 h 916451"/>
                  <a:gd name="connsiteX4" fmla="*/ 947972 w 963638"/>
                  <a:gd name="connsiteY4" fmla="*/ 364867 h 916451"/>
                  <a:gd name="connsiteX5" fmla="*/ 628621 w 963638"/>
                  <a:gd name="connsiteY5" fmla="*/ 794464 h 916451"/>
                  <a:gd name="connsiteX6" fmla="*/ 323821 w 963638"/>
                  <a:gd name="connsiteY6" fmla="*/ 910252 h 916451"/>
                  <a:gd name="connsiteX7" fmla="*/ 24693 w 963638"/>
                  <a:gd name="connsiteY7" fmla="*/ 657830 h 916451"/>
                  <a:gd name="connsiteX8" fmla="*/ 45654 w 963638"/>
                  <a:gd name="connsiteY8" fmla="*/ 350580 h 916451"/>
                  <a:gd name="connsiteX0" fmla="*/ 40004 w 966866"/>
                  <a:gd name="connsiteY0" fmla="*/ 439357 h 916451"/>
                  <a:gd name="connsiteX1" fmla="*/ 291538 w 966866"/>
                  <a:gd name="connsiteY1" fmla="*/ 563266 h 916451"/>
                  <a:gd name="connsiteX2" fmla="*/ 560581 w 966866"/>
                  <a:gd name="connsiteY2" fmla="*/ 240580 h 916451"/>
                  <a:gd name="connsiteX3" fmla="*/ 889056 w 966866"/>
                  <a:gd name="connsiteY3" fmla="*/ 883 h 916451"/>
                  <a:gd name="connsiteX4" fmla="*/ 951200 w 966866"/>
                  <a:gd name="connsiteY4" fmla="*/ 364867 h 916451"/>
                  <a:gd name="connsiteX5" fmla="*/ 631849 w 966866"/>
                  <a:gd name="connsiteY5" fmla="*/ 794464 h 916451"/>
                  <a:gd name="connsiteX6" fmla="*/ 327049 w 966866"/>
                  <a:gd name="connsiteY6" fmla="*/ 910252 h 916451"/>
                  <a:gd name="connsiteX7" fmla="*/ 27921 w 966866"/>
                  <a:gd name="connsiteY7" fmla="*/ 657830 h 916451"/>
                  <a:gd name="connsiteX8" fmla="*/ 40004 w 966866"/>
                  <a:gd name="connsiteY8" fmla="*/ 439357 h 916451"/>
                  <a:gd name="connsiteX0" fmla="*/ 40004 w 966866"/>
                  <a:gd name="connsiteY0" fmla="*/ 439357 h 1010402"/>
                  <a:gd name="connsiteX1" fmla="*/ 291538 w 966866"/>
                  <a:gd name="connsiteY1" fmla="*/ 563266 h 1010402"/>
                  <a:gd name="connsiteX2" fmla="*/ 560581 w 966866"/>
                  <a:gd name="connsiteY2" fmla="*/ 240580 h 1010402"/>
                  <a:gd name="connsiteX3" fmla="*/ 889056 w 966866"/>
                  <a:gd name="connsiteY3" fmla="*/ 883 h 1010402"/>
                  <a:gd name="connsiteX4" fmla="*/ 951200 w 966866"/>
                  <a:gd name="connsiteY4" fmla="*/ 364867 h 1010402"/>
                  <a:gd name="connsiteX5" fmla="*/ 631849 w 966866"/>
                  <a:gd name="connsiteY5" fmla="*/ 794464 h 1010402"/>
                  <a:gd name="connsiteX6" fmla="*/ 380315 w 966866"/>
                  <a:gd name="connsiteY6" fmla="*/ 1007906 h 1010402"/>
                  <a:gd name="connsiteX7" fmla="*/ 27921 w 966866"/>
                  <a:gd name="connsiteY7" fmla="*/ 657830 h 1010402"/>
                  <a:gd name="connsiteX8" fmla="*/ 40004 w 966866"/>
                  <a:gd name="connsiteY8" fmla="*/ 439357 h 1010402"/>
                  <a:gd name="connsiteX0" fmla="*/ 40004 w 966866"/>
                  <a:gd name="connsiteY0" fmla="*/ 439357 h 1019147"/>
                  <a:gd name="connsiteX1" fmla="*/ 291538 w 966866"/>
                  <a:gd name="connsiteY1" fmla="*/ 563266 h 1019147"/>
                  <a:gd name="connsiteX2" fmla="*/ 560581 w 966866"/>
                  <a:gd name="connsiteY2" fmla="*/ 240580 h 1019147"/>
                  <a:gd name="connsiteX3" fmla="*/ 889056 w 966866"/>
                  <a:gd name="connsiteY3" fmla="*/ 883 h 1019147"/>
                  <a:gd name="connsiteX4" fmla="*/ 951200 w 966866"/>
                  <a:gd name="connsiteY4" fmla="*/ 364867 h 1019147"/>
                  <a:gd name="connsiteX5" fmla="*/ 631849 w 966866"/>
                  <a:gd name="connsiteY5" fmla="*/ 794464 h 1019147"/>
                  <a:gd name="connsiteX6" fmla="*/ 424703 w 966866"/>
                  <a:gd name="connsiteY6" fmla="*/ 1016783 h 1019147"/>
                  <a:gd name="connsiteX7" fmla="*/ 27921 w 966866"/>
                  <a:gd name="connsiteY7" fmla="*/ 657830 h 1019147"/>
                  <a:gd name="connsiteX8" fmla="*/ 40004 w 966866"/>
                  <a:gd name="connsiteY8" fmla="*/ 439357 h 1019147"/>
                  <a:gd name="connsiteX0" fmla="*/ 40004 w 966866"/>
                  <a:gd name="connsiteY0" fmla="*/ 439357 h 1036636"/>
                  <a:gd name="connsiteX1" fmla="*/ 291538 w 966866"/>
                  <a:gd name="connsiteY1" fmla="*/ 563266 h 1036636"/>
                  <a:gd name="connsiteX2" fmla="*/ 560581 w 966866"/>
                  <a:gd name="connsiteY2" fmla="*/ 240580 h 1036636"/>
                  <a:gd name="connsiteX3" fmla="*/ 889056 w 966866"/>
                  <a:gd name="connsiteY3" fmla="*/ 883 h 1036636"/>
                  <a:gd name="connsiteX4" fmla="*/ 951200 w 966866"/>
                  <a:gd name="connsiteY4" fmla="*/ 364867 h 1036636"/>
                  <a:gd name="connsiteX5" fmla="*/ 631849 w 966866"/>
                  <a:gd name="connsiteY5" fmla="*/ 794464 h 1036636"/>
                  <a:gd name="connsiteX6" fmla="*/ 424703 w 966866"/>
                  <a:gd name="connsiteY6" fmla="*/ 1016783 h 1036636"/>
                  <a:gd name="connsiteX7" fmla="*/ 27921 w 966866"/>
                  <a:gd name="connsiteY7" fmla="*/ 657830 h 1036636"/>
                  <a:gd name="connsiteX8" fmla="*/ 40004 w 966866"/>
                  <a:gd name="connsiteY8" fmla="*/ 439357 h 1036636"/>
                  <a:gd name="connsiteX0" fmla="*/ 40004 w 966866"/>
                  <a:gd name="connsiteY0" fmla="*/ 439357 h 1044904"/>
                  <a:gd name="connsiteX1" fmla="*/ 291538 w 966866"/>
                  <a:gd name="connsiteY1" fmla="*/ 563266 h 1044904"/>
                  <a:gd name="connsiteX2" fmla="*/ 560581 w 966866"/>
                  <a:gd name="connsiteY2" fmla="*/ 240580 h 1044904"/>
                  <a:gd name="connsiteX3" fmla="*/ 889056 w 966866"/>
                  <a:gd name="connsiteY3" fmla="*/ 883 h 1044904"/>
                  <a:gd name="connsiteX4" fmla="*/ 951200 w 966866"/>
                  <a:gd name="connsiteY4" fmla="*/ 364867 h 1044904"/>
                  <a:gd name="connsiteX5" fmla="*/ 631849 w 966866"/>
                  <a:gd name="connsiteY5" fmla="*/ 794464 h 1044904"/>
                  <a:gd name="connsiteX6" fmla="*/ 477969 w 966866"/>
                  <a:gd name="connsiteY6" fmla="*/ 1025661 h 1044904"/>
                  <a:gd name="connsiteX7" fmla="*/ 27921 w 966866"/>
                  <a:gd name="connsiteY7" fmla="*/ 657830 h 1044904"/>
                  <a:gd name="connsiteX8" fmla="*/ 40004 w 966866"/>
                  <a:gd name="connsiteY8" fmla="*/ 439357 h 1044904"/>
                  <a:gd name="connsiteX0" fmla="*/ 40004 w 966866"/>
                  <a:gd name="connsiteY0" fmla="*/ 439357 h 1029246"/>
                  <a:gd name="connsiteX1" fmla="*/ 291538 w 966866"/>
                  <a:gd name="connsiteY1" fmla="*/ 563266 h 1029246"/>
                  <a:gd name="connsiteX2" fmla="*/ 560581 w 966866"/>
                  <a:gd name="connsiteY2" fmla="*/ 240580 h 1029246"/>
                  <a:gd name="connsiteX3" fmla="*/ 889056 w 966866"/>
                  <a:gd name="connsiteY3" fmla="*/ 883 h 1029246"/>
                  <a:gd name="connsiteX4" fmla="*/ 951200 w 966866"/>
                  <a:gd name="connsiteY4" fmla="*/ 364867 h 1029246"/>
                  <a:gd name="connsiteX5" fmla="*/ 702870 w 966866"/>
                  <a:gd name="connsiteY5" fmla="*/ 821097 h 1029246"/>
                  <a:gd name="connsiteX6" fmla="*/ 477969 w 966866"/>
                  <a:gd name="connsiteY6" fmla="*/ 1025661 h 1029246"/>
                  <a:gd name="connsiteX7" fmla="*/ 27921 w 966866"/>
                  <a:gd name="connsiteY7" fmla="*/ 657830 h 1029246"/>
                  <a:gd name="connsiteX8" fmla="*/ 40004 w 966866"/>
                  <a:gd name="connsiteY8" fmla="*/ 439357 h 1029246"/>
                  <a:gd name="connsiteX0" fmla="*/ 40004 w 1056424"/>
                  <a:gd name="connsiteY0" fmla="*/ 439357 h 1029246"/>
                  <a:gd name="connsiteX1" fmla="*/ 291538 w 1056424"/>
                  <a:gd name="connsiteY1" fmla="*/ 563266 h 1029246"/>
                  <a:gd name="connsiteX2" fmla="*/ 560581 w 1056424"/>
                  <a:gd name="connsiteY2" fmla="*/ 240580 h 1029246"/>
                  <a:gd name="connsiteX3" fmla="*/ 889056 w 1056424"/>
                  <a:gd name="connsiteY3" fmla="*/ 883 h 1029246"/>
                  <a:gd name="connsiteX4" fmla="*/ 1048854 w 1056424"/>
                  <a:gd name="connsiteY4" fmla="*/ 320479 h 1029246"/>
                  <a:gd name="connsiteX5" fmla="*/ 702870 w 1056424"/>
                  <a:gd name="connsiteY5" fmla="*/ 821097 h 1029246"/>
                  <a:gd name="connsiteX6" fmla="*/ 477969 w 1056424"/>
                  <a:gd name="connsiteY6" fmla="*/ 1025661 h 1029246"/>
                  <a:gd name="connsiteX7" fmla="*/ 27921 w 1056424"/>
                  <a:gd name="connsiteY7" fmla="*/ 657830 h 1029246"/>
                  <a:gd name="connsiteX8" fmla="*/ 40004 w 1056424"/>
                  <a:gd name="connsiteY8" fmla="*/ 439357 h 1029246"/>
                  <a:gd name="connsiteX0" fmla="*/ 40004 w 1064770"/>
                  <a:gd name="connsiteY0" fmla="*/ 439357 h 1029246"/>
                  <a:gd name="connsiteX1" fmla="*/ 291538 w 1064770"/>
                  <a:gd name="connsiteY1" fmla="*/ 563266 h 1029246"/>
                  <a:gd name="connsiteX2" fmla="*/ 560581 w 1064770"/>
                  <a:gd name="connsiteY2" fmla="*/ 240580 h 1029246"/>
                  <a:gd name="connsiteX3" fmla="*/ 889056 w 1064770"/>
                  <a:gd name="connsiteY3" fmla="*/ 883 h 1029246"/>
                  <a:gd name="connsiteX4" fmla="*/ 1048854 w 1064770"/>
                  <a:gd name="connsiteY4" fmla="*/ 320479 h 1029246"/>
                  <a:gd name="connsiteX5" fmla="*/ 702870 w 1064770"/>
                  <a:gd name="connsiteY5" fmla="*/ 821097 h 1029246"/>
                  <a:gd name="connsiteX6" fmla="*/ 477969 w 1064770"/>
                  <a:gd name="connsiteY6" fmla="*/ 1025661 h 1029246"/>
                  <a:gd name="connsiteX7" fmla="*/ 27921 w 1064770"/>
                  <a:gd name="connsiteY7" fmla="*/ 657830 h 1029246"/>
                  <a:gd name="connsiteX8" fmla="*/ 40004 w 1064770"/>
                  <a:gd name="connsiteY8" fmla="*/ 439357 h 1029246"/>
                  <a:gd name="connsiteX0" fmla="*/ 40004 w 1064770"/>
                  <a:gd name="connsiteY0" fmla="*/ 439357 h 1029246"/>
                  <a:gd name="connsiteX1" fmla="*/ 291538 w 1064770"/>
                  <a:gd name="connsiteY1" fmla="*/ 563266 h 1029246"/>
                  <a:gd name="connsiteX2" fmla="*/ 560581 w 1064770"/>
                  <a:gd name="connsiteY2" fmla="*/ 240580 h 1029246"/>
                  <a:gd name="connsiteX3" fmla="*/ 889056 w 1064770"/>
                  <a:gd name="connsiteY3" fmla="*/ 883 h 1029246"/>
                  <a:gd name="connsiteX4" fmla="*/ 1048854 w 1064770"/>
                  <a:gd name="connsiteY4" fmla="*/ 320479 h 1029246"/>
                  <a:gd name="connsiteX5" fmla="*/ 702870 w 1064770"/>
                  <a:gd name="connsiteY5" fmla="*/ 821097 h 1029246"/>
                  <a:gd name="connsiteX6" fmla="*/ 477969 w 1064770"/>
                  <a:gd name="connsiteY6" fmla="*/ 1025661 h 1029246"/>
                  <a:gd name="connsiteX7" fmla="*/ 27921 w 1064770"/>
                  <a:gd name="connsiteY7" fmla="*/ 657830 h 1029246"/>
                  <a:gd name="connsiteX8" fmla="*/ 40004 w 1064770"/>
                  <a:gd name="connsiteY8" fmla="*/ 439357 h 1029246"/>
                  <a:gd name="connsiteX0" fmla="*/ 40004 w 1108630"/>
                  <a:gd name="connsiteY0" fmla="*/ 563246 h 1153135"/>
                  <a:gd name="connsiteX1" fmla="*/ 291538 w 1108630"/>
                  <a:gd name="connsiteY1" fmla="*/ 687155 h 1153135"/>
                  <a:gd name="connsiteX2" fmla="*/ 560581 w 1108630"/>
                  <a:gd name="connsiteY2" fmla="*/ 364469 h 1153135"/>
                  <a:gd name="connsiteX3" fmla="*/ 1075487 w 1108630"/>
                  <a:gd name="connsiteY3" fmla="*/ 485 h 1153135"/>
                  <a:gd name="connsiteX4" fmla="*/ 1048854 w 1108630"/>
                  <a:gd name="connsiteY4" fmla="*/ 444368 h 1153135"/>
                  <a:gd name="connsiteX5" fmla="*/ 702870 w 1108630"/>
                  <a:gd name="connsiteY5" fmla="*/ 944986 h 1153135"/>
                  <a:gd name="connsiteX6" fmla="*/ 477969 w 1108630"/>
                  <a:gd name="connsiteY6" fmla="*/ 1149550 h 1153135"/>
                  <a:gd name="connsiteX7" fmla="*/ 27921 w 1108630"/>
                  <a:gd name="connsiteY7" fmla="*/ 781719 h 1153135"/>
                  <a:gd name="connsiteX8" fmla="*/ 40004 w 1108630"/>
                  <a:gd name="connsiteY8" fmla="*/ 563246 h 1153135"/>
                  <a:gd name="connsiteX0" fmla="*/ 40004 w 1096221"/>
                  <a:gd name="connsiteY0" fmla="*/ 563246 h 1153135"/>
                  <a:gd name="connsiteX1" fmla="*/ 291538 w 1096221"/>
                  <a:gd name="connsiteY1" fmla="*/ 687155 h 1153135"/>
                  <a:gd name="connsiteX2" fmla="*/ 560581 w 1096221"/>
                  <a:gd name="connsiteY2" fmla="*/ 364469 h 1153135"/>
                  <a:gd name="connsiteX3" fmla="*/ 1075487 w 1096221"/>
                  <a:gd name="connsiteY3" fmla="*/ 485 h 1153135"/>
                  <a:gd name="connsiteX4" fmla="*/ 1004466 w 1096221"/>
                  <a:gd name="connsiteY4" fmla="*/ 391102 h 1153135"/>
                  <a:gd name="connsiteX5" fmla="*/ 702870 w 1096221"/>
                  <a:gd name="connsiteY5" fmla="*/ 944986 h 1153135"/>
                  <a:gd name="connsiteX6" fmla="*/ 477969 w 1096221"/>
                  <a:gd name="connsiteY6" fmla="*/ 1149550 h 1153135"/>
                  <a:gd name="connsiteX7" fmla="*/ 27921 w 1096221"/>
                  <a:gd name="connsiteY7" fmla="*/ 781719 h 1153135"/>
                  <a:gd name="connsiteX8" fmla="*/ 40004 w 1096221"/>
                  <a:gd name="connsiteY8" fmla="*/ 563246 h 1153135"/>
                  <a:gd name="connsiteX0" fmla="*/ 40004 w 1145791"/>
                  <a:gd name="connsiteY0" fmla="*/ 563246 h 1153135"/>
                  <a:gd name="connsiteX1" fmla="*/ 291538 w 1145791"/>
                  <a:gd name="connsiteY1" fmla="*/ 687155 h 1153135"/>
                  <a:gd name="connsiteX2" fmla="*/ 560581 w 1145791"/>
                  <a:gd name="connsiteY2" fmla="*/ 364469 h 1153135"/>
                  <a:gd name="connsiteX3" fmla="*/ 1075487 w 1145791"/>
                  <a:gd name="connsiteY3" fmla="*/ 485 h 1153135"/>
                  <a:gd name="connsiteX4" fmla="*/ 1004466 w 1145791"/>
                  <a:gd name="connsiteY4" fmla="*/ 391102 h 1153135"/>
                  <a:gd name="connsiteX5" fmla="*/ 702870 w 1145791"/>
                  <a:gd name="connsiteY5" fmla="*/ 944986 h 1153135"/>
                  <a:gd name="connsiteX6" fmla="*/ 477969 w 1145791"/>
                  <a:gd name="connsiteY6" fmla="*/ 1149550 h 1153135"/>
                  <a:gd name="connsiteX7" fmla="*/ 27921 w 1145791"/>
                  <a:gd name="connsiteY7" fmla="*/ 781719 h 1153135"/>
                  <a:gd name="connsiteX8" fmla="*/ 40004 w 1145791"/>
                  <a:gd name="connsiteY8" fmla="*/ 563246 h 1153135"/>
                  <a:gd name="connsiteX0" fmla="*/ 40004 w 1145791"/>
                  <a:gd name="connsiteY0" fmla="*/ 563246 h 1153135"/>
                  <a:gd name="connsiteX1" fmla="*/ 291538 w 1145791"/>
                  <a:gd name="connsiteY1" fmla="*/ 687155 h 1153135"/>
                  <a:gd name="connsiteX2" fmla="*/ 560581 w 1145791"/>
                  <a:gd name="connsiteY2" fmla="*/ 364469 h 1153135"/>
                  <a:gd name="connsiteX3" fmla="*/ 1075487 w 1145791"/>
                  <a:gd name="connsiteY3" fmla="*/ 485 h 1153135"/>
                  <a:gd name="connsiteX4" fmla="*/ 1004466 w 1145791"/>
                  <a:gd name="connsiteY4" fmla="*/ 391102 h 1153135"/>
                  <a:gd name="connsiteX5" fmla="*/ 702870 w 1145791"/>
                  <a:gd name="connsiteY5" fmla="*/ 944986 h 1153135"/>
                  <a:gd name="connsiteX6" fmla="*/ 477969 w 1145791"/>
                  <a:gd name="connsiteY6" fmla="*/ 1149550 h 1153135"/>
                  <a:gd name="connsiteX7" fmla="*/ 27921 w 1145791"/>
                  <a:gd name="connsiteY7" fmla="*/ 781719 h 1153135"/>
                  <a:gd name="connsiteX8" fmla="*/ 40004 w 1145791"/>
                  <a:gd name="connsiteY8" fmla="*/ 563246 h 1153135"/>
                  <a:gd name="connsiteX0" fmla="*/ 40004 w 1172214"/>
                  <a:gd name="connsiteY0" fmla="*/ 563246 h 1153135"/>
                  <a:gd name="connsiteX1" fmla="*/ 291538 w 1172214"/>
                  <a:gd name="connsiteY1" fmla="*/ 687155 h 1153135"/>
                  <a:gd name="connsiteX2" fmla="*/ 560581 w 1172214"/>
                  <a:gd name="connsiteY2" fmla="*/ 364469 h 1153135"/>
                  <a:gd name="connsiteX3" fmla="*/ 1075487 w 1172214"/>
                  <a:gd name="connsiteY3" fmla="*/ 485 h 1153135"/>
                  <a:gd name="connsiteX4" fmla="*/ 1048854 w 1172214"/>
                  <a:gd name="connsiteY4" fmla="*/ 399979 h 1153135"/>
                  <a:gd name="connsiteX5" fmla="*/ 702870 w 1172214"/>
                  <a:gd name="connsiteY5" fmla="*/ 944986 h 1153135"/>
                  <a:gd name="connsiteX6" fmla="*/ 477969 w 1172214"/>
                  <a:gd name="connsiteY6" fmla="*/ 1149550 h 1153135"/>
                  <a:gd name="connsiteX7" fmla="*/ 27921 w 1172214"/>
                  <a:gd name="connsiteY7" fmla="*/ 781719 h 1153135"/>
                  <a:gd name="connsiteX8" fmla="*/ 40004 w 1172214"/>
                  <a:gd name="connsiteY8" fmla="*/ 563246 h 1153135"/>
                  <a:gd name="connsiteX0" fmla="*/ 40004 w 1172214"/>
                  <a:gd name="connsiteY0" fmla="*/ 598700 h 1188589"/>
                  <a:gd name="connsiteX1" fmla="*/ 291538 w 1172214"/>
                  <a:gd name="connsiteY1" fmla="*/ 722609 h 1188589"/>
                  <a:gd name="connsiteX2" fmla="*/ 560581 w 1172214"/>
                  <a:gd name="connsiteY2" fmla="*/ 399923 h 1188589"/>
                  <a:gd name="connsiteX3" fmla="*/ 1075487 w 1172214"/>
                  <a:gd name="connsiteY3" fmla="*/ 429 h 1188589"/>
                  <a:gd name="connsiteX4" fmla="*/ 1048854 w 1172214"/>
                  <a:gd name="connsiteY4" fmla="*/ 435433 h 1188589"/>
                  <a:gd name="connsiteX5" fmla="*/ 702870 w 1172214"/>
                  <a:gd name="connsiteY5" fmla="*/ 980440 h 1188589"/>
                  <a:gd name="connsiteX6" fmla="*/ 477969 w 1172214"/>
                  <a:gd name="connsiteY6" fmla="*/ 1185004 h 1188589"/>
                  <a:gd name="connsiteX7" fmla="*/ 27921 w 1172214"/>
                  <a:gd name="connsiteY7" fmla="*/ 817173 h 1188589"/>
                  <a:gd name="connsiteX8" fmla="*/ 40004 w 1172214"/>
                  <a:gd name="connsiteY8" fmla="*/ 598700 h 1188589"/>
                  <a:gd name="connsiteX0" fmla="*/ 40004 w 1172214"/>
                  <a:gd name="connsiteY0" fmla="*/ 598700 h 1188589"/>
                  <a:gd name="connsiteX1" fmla="*/ 291538 w 1172214"/>
                  <a:gd name="connsiteY1" fmla="*/ 722609 h 1188589"/>
                  <a:gd name="connsiteX2" fmla="*/ 560581 w 1172214"/>
                  <a:gd name="connsiteY2" fmla="*/ 399923 h 1188589"/>
                  <a:gd name="connsiteX3" fmla="*/ 1075487 w 1172214"/>
                  <a:gd name="connsiteY3" fmla="*/ 429 h 1188589"/>
                  <a:gd name="connsiteX4" fmla="*/ 1048854 w 1172214"/>
                  <a:gd name="connsiteY4" fmla="*/ 435433 h 1188589"/>
                  <a:gd name="connsiteX5" fmla="*/ 702870 w 1172214"/>
                  <a:gd name="connsiteY5" fmla="*/ 980440 h 1188589"/>
                  <a:gd name="connsiteX6" fmla="*/ 477969 w 1172214"/>
                  <a:gd name="connsiteY6" fmla="*/ 1185004 h 1188589"/>
                  <a:gd name="connsiteX7" fmla="*/ 27921 w 1172214"/>
                  <a:gd name="connsiteY7" fmla="*/ 817173 h 1188589"/>
                  <a:gd name="connsiteX8" fmla="*/ 40004 w 1172214"/>
                  <a:gd name="connsiteY8" fmla="*/ 598700 h 1188589"/>
                  <a:gd name="connsiteX0" fmla="*/ 40004 w 1188920"/>
                  <a:gd name="connsiteY0" fmla="*/ 598700 h 1188589"/>
                  <a:gd name="connsiteX1" fmla="*/ 291538 w 1188920"/>
                  <a:gd name="connsiteY1" fmla="*/ 722609 h 1188589"/>
                  <a:gd name="connsiteX2" fmla="*/ 560581 w 1188920"/>
                  <a:gd name="connsiteY2" fmla="*/ 399923 h 1188589"/>
                  <a:gd name="connsiteX3" fmla="*/ 1075487 w 1188920"/>
                  <a:gd name="connsiteY3" fmla="*/ 429 h 1188589"/>
                  <a:gd name="connsiteX4" fmla="*/ 1048854 w 1188920"/>
                  <a:gd name="connsiteY4" fmla="*/ 435433 h 1188589"/>
                  <a:gd name="connsiteX5" fmla="*/ 702870 w 1188920"/>
                  <a:gd name="connsiteY5" fmla="*/ 980440 h 1188589"/>
                  <a:gd name="connsiteX6" fmla="*/ 477969 w 1188920"/>
                  <a:gd name="connsiteY6" fmla="*/ 1185004 h 1188589"/>
                  <a:gd name="connsiteX7" fmla="*/ 27921 w 1188920"/>
                  <a:gd name="connsiteY7" fmla="*/ 817173 h 1188589"/>
                  <a:gd name="connsiteX8" fmla="*/ 40004 w 1188920"/>
                  <a:gd name="connsiteY8" fmla="*/ 598700 h 1188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88920" h="1188589">
                    <a:moveTo>
                      <a:pt x="40004" y="598700"/>
                    </a:moveTo>
                    <a:cubicBezTo>
                      <a:pt x="83940" y="582939"/>
                      <a:pt x="89365" y="729106"/>
                      <a:pt x="291538" y="722609"/>
                    </a:cubicBezTo>
                    <a:cubicBezTo>
                      <a:pt x="493711" y="716112"/>
                      <a:pt x="466913" y="512889"/>
                      <a:pt x="560581" y="399923"/>
                    </a:cubicBezTo>
                    <a:cubicBezTo>
                      <a:pt x="654249" y="286958"/>
                      <a:pt x="934924" y="-12888"/>
                      <a:pt x="1075487" y="429"/>
                    </a:cubicBezTo>
                    <a:cubicBezTo>
                      <a:pt x="1180540" y="13746"/>
                      <a:pt x="1278153" y="232149"/>
                      <a:pt x="1048854" y="435433"/>
                    </a:cubicBezTo>
                    <a:cubicBezTo>
                      <a:pt x="881699" y="532185"/>
                      <a:pt x="784701" y="882145"/>
                      <a:pt x="702870" y="980440"/>
                    </a:cubicBezTo>
                    <a:cubicBezTo>
                      <a:pt x="621039" y="1078736"/>
                      <a:pt x="590460" y="1212215"/>
                      <a:pt x="477969" y="1185004"/>
                    </a:cubicBezTo>
                    <a:cubicBezTo>
                      <a:pt x="365478" y="1157793"/>
                      <a:pt x="72802" y="925248"/>
                      <a:pt x="27921" y="817173"/>
                    </a:cubicBezTo>
                    <a:cubicBezTo>
                      <a:pt x="-16960" y="709098"/>
                      <a:pt x="-3932" y="614461"/>
                      <a:pt x="40004" y="598700"/>
                    </a:cubicBez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>
                <a:outerShdw blurRad="50800" algn="c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1C93124-444E-4C3E-8AD0-7D4D0FB95127}"/>
                  </a:ext>
                </a:extLst>
              </p:cNvPr>
              <p:cNvSpPr txBox="1"/>
              <p:nvPr/>
            </p:nvSpPr>
            <p:spPr>
              <a:xfrm rot="18624574">
                <a:off x="6468546" y="3159372"/>
                <a:ext cx="5488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PE" sz="1400" dirty="0" err="1">
                    <a:solidFill>
                      <a:srgbClr val="FF0000"/>
                    </a:solidFill>
                  </a:rPr>
                  <a:t>Conv</a:t>
                </a:r>
                <a:endParaRPr lang="es-PE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E9FC30D-38D7-4E47-A586-0F65D3400F86}"/>
                </a:ext>
              </a:extLst>
            </p:cNvPr>
            <p:cNvSpPr/>
            <p:nvPr/>
          </p:nvSpPr>
          <p:spPr>
            <a:xfrm>
              <a:off x="6602098" y="1356557"/>
              <a:ext cx="1138280" cy="1124028"/>
            </a:xfrm>
            <a:custGeom>
              <a:avLst/>
              <a:gdLst>
                <a:gd name="connsiteX0" fmla="*/ 674703 w 976544"/>
                <a:gd name="connsiteY0" fmla="*/ 0 h 1313895"/>
                <a:gd name="connsiteX1" fmla="*/ 0 w 976544"/>
                <a:gd name="connsiteY1" fmla="*/ 1313895 h 1313895"/>
                <a:gd name="connsiteX2" fmla="*/ 79899 w 976544"/>
                <a:gd name="connsiteY2" fmla="*/ 1305018 h 1313895"/>
                <a:gd name="connsiteX3" fmla="*/ 976544 w 976544"/>
                <a:gd name="connsiteY3" fmla="*/ 949911 h 1313895"/>
                <a:gd name="connsiteX0" fmla="*/ 674703 w 976544"/>
                <a:gd name="connsiteY0" fmla="*/ 0 h 1313895"/>
                <a:gd name="connsiteX1" fmla="*/ 159798 w 976544"/>
                <a:gd name="connsiteY1" fmla="*/ 630315 h 1313895"/>
                <a:gd name="connsiteX2" fmla="*/ 0 w 976544"/>
                <a:gd name="connsiteY2" fmla="*/ 1313895 h 1313895"/>
                <a:gd name="connsiteX3" fmla="*/ 79899 w 976544"/>
                <a:gd name="connsiteY3" fmla="*/ 1305018 h 1313895"/>
                <a:gd name="connsiteX4" fmla="*/ 976544 w 976544"/>
                <a:gd name="connsiteY4" fmla="*/ 949911 h 1313895"/>
                <a:gd name="connsiteX0" fmla="*/ 870012 w 1171853"/>
                <a:gd name="connsiteY0" fmla="*/ 0 h 1309371"/>
                <a:gd name="connsiteX1" fmla="*/ 355107 w 1171853"/>
                <a:gd name="connsiteY1" fmla="*/ 630315 h 1309371"/>
                <a:gd name="connsiteX2" fmla="*/ 0 w 1171853"/>
                <a:gd name="connsiteY2" fmla="*/ 1136341 h 1309371"/>
                <a:gd name="connsiteX3" fmla="*/ 275208 w 1171853"/>
                <a:gd name="connsiteY3" fmla="*/ 1305018 h 1309371"/>
                <a:gd name="connsiteX4" fmla="*/ 1171853 w 1171853"/>
                <a:gd name="connsiteY4" fmla="*/ 949911 h 1309371"/>
                <a:gd name="connsiteX0" fmla="*/ 870012 w 1171853"/>
                <a:gd name="connsiteY0" fmla="*/ 0 h 1581870"/>
                <a:gd name="connsiteX1" fmla="*/ 355107 w 1171853"/>
                <a:gd name="connsiteY1" fmla="*/ 630315 h 1581870"/>
                <a:gd name="connsiteX2" fmla="*/ 0 w 1171853"/>
                <a:gd name="connsiteY2" fmla="*/ 1136341 h 1581870"/>
                <a:gd name="connsiteX3" fmla="*/ 497150 w 1171853"/>
                <a:gd name="connsiteY3" fmla="*/ 1580226 h 1581870"/>
                <a:gd name="connsiteX4" fmla="*/ 1171853 w 1171853"/>
                <a:gd name="connsiteY4" fmla="*/ 949911 h 1581870"/>
                <a:gd name="connsiteX0" fmla="*/ 870012 w 1677881"/>
                <a:gd name="connsiteY0" fmla="*/ 0 h 1593838"/>
                <a:gd name="connsiteX1" fmla="*/ 355107 w 1677881"/>
                <a:gd name="connsiteY1" fmla="*/ 630315 h 1593838"/>
                <a:gd name="connsiteX2" fmla="*/ 0 w 1677881"/>
                <a:gd name="connsiteY2" fmla="*/ 1136341 h 1593838"/>
                <a:gd name="connsiteX3" fmla="*/ 497150 w 1677881"/>
                <a:gd name="connsiteY3" fmla="*/ 1580226 h 1593838"/>
                <a:gd name="connsiteX4" fmla="*/ 1677881 w 1677881"/>
                <a:gd name="connsiteY4" fmla="*/ 532661 h 1593838"/>
                <a:gd name="connsiteX0" fmla="*/ 870012 w 1677881"/>
                <a:gd name="connsiteY0" fmla="*/ 0 h 1593838"/>
                <a:gd name="connsiteX1" fmla="*/ 355107 w 1677881"/>
                <a:gd name="connsiteY1" fmla="*/ 630315 h 1593838"/>
                <a:gd name="connsiteX2" fmla="*/ 0 w 1677881"/>
                <a:gd name="connsiteY2" fmla="*/ 1136341 h 1593838"/>
                <a:gd name="connsiteX3" fmla="*/ 497150 w 1677881"/>
                <a:gd name="connsiteY3" fmla="*/ 1580226 h 1593838"/>
                <a:gd name="connsiteX4" fmla="*/ 1677881 w 1677881"/>
                <a:gd name="connsiteY4" fmla="*/ 532661 h 1593838"/>
                <a:gd name="connsiteX0" fmla="*/ 870012 w 1677881"/>
                <a:gd name="connsiteY0" fmla="*/ 0 h 1581485"/>
                <a:gd name="connsiteX1" fmla="*/ 355107 w 1677881"/>
                <a:gd name="connsiteY1" fmla="*/ 630315 h 1581485"/>
                <a:gd name="connsiteX2" fmla="*/ 0 w 1677881"/>
                <a:gd name="connsiteY2" fmla="*/ 1136341 h 1581485"/>
                <a:gd name="connsiteX3" fmla="*/ 497150 w 1677881"/>
                <a:gd name="connsiteY3" fmla="*/ 1580226 h 1581485"/>
                <a:gd name="connsiteX4" fmla="*/ 1677881 w 1677881"/>
                <a:gd name="connsiteY4" fmla="*/ 532661 h 1581485"/>
                <a:gd name="connsiteX0" fmla="*/ 870012 w 1677881"/>
                <a:gd name="connsiteY0" fmla="*/ 0 h 1723216"/>
                <a:gd name="connsiteX1" fmla="*/ 355107 w 1677881"/>
                <a:gd name="connsiteY1" fmla="*/ 630315 h 1723216"/>
                <a:gd name="connsiteX2" fmla="*/ 0 w 1677881"/>
                <a:gd name="connsiteY2" fmla="*/ 1136341 h 1723216"/>
                <a:gd name="connsiteX3" fmla="*/ 435006 w 1677881"/>
                <a:gd name="connsiteY3" fmla="*/ 1722268 h 1723216"/>
                <a:gd name="connsiteX4" fmla="*/ 1677881 w 1677881"/>
                <a:gd name="connsiteY4" fmla="*/ 532661 h 1723216"/>
                <a:gd name="connsiteX0" fmla="*/ 870012 w 1677881"/>
                <a:gd name="connsiteY0" fmla="*/ 0 h 1723216"/>
                <a:gd name="connsiteX1" fmla="*/ 355107 w 1677881"/>
                <a:gd name="connsiteY1" fmla="*/ 630315 h 1723216"/>
                <a:gd name="connsiteX2" fmla="*/ 0 w 1677881"/>
                <a:gd name="connsiteY2" fmla="*/ 1136341 h 1723216"/>
                <a:gd name="connsiteX3" fmla="*/ 435006 w 1677881"/>
                <a:gd name="connsiteY3" fmla="*/ 1722268 h 1723216"/>
                <a:gd name="connsiteX4" fmla="*/ 1677881 w 1677881"/>
                <a:gd name="connsiteY4" fmla="*/ 532661 h 1723216"/>
                <a:gd name="connsiteX0" fmla="*/ 1029835 w 1837704"/>
                <a:gd name="connsiteY0" fmla="*/ 0 h 1725187"/>
                <a:gd name="connsiteX1" fmla="*/ 514930 w 1837704"/>
                <a:gd name="connsiteY1" fmla="*/ 630315 h 1725187"/>
                <a:gd name="connsiteX2" fmla="*/ 159823 w 1837704"/>
                <a:gd name="connsiteY2" fmla="*/ 1136341 h 1725187"/>
                <a:gd name="connsiteX3" fmla="*/ 594829 w 1837704"/>
                <a:gd name="connsiteY3" fmla="*/ 1722268 h 1725187"/>
                <a:gd name="connsiteX4" fmla="*/ 1837704 w 1837704"/>
                <a:gd name="connsiteY4" fmla="*/ 532661 h 1725187"/>
                <a:gd name="connsiteX0" fmla="*/ 1065933 w 1873802"/>
                <a:gd name="connsiteY0" fmla="*/ 0 h 1744512"/>
                <a:gd name="connsiteX1" fmla="*/ 551028 w 1873802"/>
                <a:gd name="connsiteY1" fmla="*/ 630315 h 1744512"/>
                <a:gd name="connsiteX2" fmla="*/ 151532 w 1873802"/>
                <a:gd name="connsiteY2" fmla="*/ 1127463 h 1744512"/>
                <a:gd name="connsiteX3" fmla="*/ 630927 w 1873802"/>
                <a:gd name="connsiteY3" fmla="*/ 1722268 h 1744512"/>
                <a:gd name="connsiteX4" fmla="*/ 1873802 w 1873802"/>
                <a:gd name="connsiteY4" fmla="*/ 532661 h 1744512"/>
                <a:gd name="connsiteX0" fmla="*/ 1065933 w 1873802"/>
                <a:gd name="connsiteY0" fmla="*/ 0 h 1744512"/>
                <a:gd name="connsiteX1" fmla="*/ 551028 w 1873802"/>
                <a:gd name="connsiteY1" fmla="*/ 630315 h 1744512"/>
                <a:gd name="connsiteX2" fmla="*/ 151532 w 1873802"/>
                <a:gd name="connsiteY2" fmla="*/ 1127463 h 1744512"/>
                <a:gd name="connsiteX3" fmla="*/ 630927 w 1873802"/>
                <a:gd name="connsiteY3" fmla="*/ 1722268 h 1744512"/>
                <a:gd name="connsiteX4" fmla="*/ 1873802 w 1873802"/>
                <a:gd name="connsiteY4" fmla="*/ 532661 h 1744512"/>
                <a:gd name="connsiteX0" fmla="*/ 1092110 w 1899979"/>
                <a:gd name="connsiteY0" fmla="*/ 0 h 1741751"/>
                <a:gd name="connsiteX1" fmla="*/ 577205 w 1899979"/>
                <a:gd name="connsiteY1" fmla="*/ 630315 h 1741751"/>
                <a:gd name="connsiteX2" fmla="*/ 177709 w 1899979"/>
                <a:gd name="connsiteY2" fmla="*/ 1127463 h 1741751"/>
                <a:gd name="connsiteX3" fmla="*/ 657104 w 1899979"/>
                <a:gd name="connsiteY3" fmla="*/ 1722268 h 1741751"/>
                <a:gd name="connsiteX4" fmla="*/ 1899979 w 1899979"/>
                <a:gd name="connsiteY4" fmla="*/ 532661 h 1741751"/>
                <a:gd name="connsiteX0" fmla="*/ 1092110 w 1899979"/>
                <a:gd name="connsiteY0" fmla="*/ 0 h 1741751"/>
                <a:gd name="connsiteX1" fmla="*/ 630471 w 1899979"/>
                <a:gd name="connsiteY1" fmla="*/ 639192 h 1741751"/>
                <a:gd name="connsiteX2" fmla="*/ 177709 w 1899979"/>
                <a:gd name="connsiteY2" fmla="*/ 1127463 h 1741751"/>
                <a:gd name="connsiteX3" fmla="*/ 657104 w 1899979"/>
                <a:gd name="connsiteY3" fmla="*/ 1722268 h 1741751"/>
                <a:gd name="connsiteX4" fmla="*/ 1899979 w 1899979"/>
                <a:gd name="connsiteY4" fmla="*/ 532661 h 1741751"/>
                <a:gd name="connsiteX0" fmla="*/ 1092110 w 1899979"/>
                <a:gd name="connsiteY0" fmla="*/ 0 h 1741751"/>
                <a:gd name="connsiteX1" fmla="*/ 630471 w 1899979"/>
                <a:gd name="connsiteY1" fmla="*/ 639192 h 1741751"/>
                <a:gd name="connsiteX2" fmla="*/ 177709 w 1899979"/>
                <a:gd name="connsiteY2" fmla="*/ 1127463 h 1741751"/>
                <a:gd name="connsiteX3" fmla="*/ 657104 w 1899979"/>
                <a:gd name="connsiteY3" fmla="*/ 1722268 h 1741751"/>
                <a:gd name="connsiteX4" fmla="*/ 1899979 w 1899979"/>
                <a:gd name="connsiteY4" fmla="*/ 532661 h 1741751"/>
                <a:gd name="connsiteX0" fmla="*/ 1092110 w 1899979"/>
                <a:gd name="connsiteY0" fmla="*/ 0 h 1741751"/>
                <a:gd name="connsiteX1" fmla="*/ 630471 w 1899979"/>
                <a:gd name="connsiteY1" fmla="*/ 639192 h 1741751"/>
                <a:gd name="connsiteX2" fmla="*/ 177709 w 1899979"/>
                <a:gd name="connsiteY2" fmla="*/ 1127463 h 1741751"/>
                <a:gd name="connsiteX3" fmla="*/ 657104 w 1899979"/>
                <a:gd name="connsiteY3" fmla="*/ 1722268 h 1741751"/>
                <a:gd name="connsiteX4" fmla="*/ 1899979 w 1899979"/>
                <a:gd name="connsiteY4" fmla="*/ 532661 h 1741751"/>
                <a:gd name="connsiteX0" fmla="*/ 1988755 w 1988755"/>
                <a:gd name="connsiteY0" fmla="*/ 0 h 2274411"/>
                <a:gd name="connsiteX1" fmla="*/ 630471 w 1988755"/>
                <a:gd name="connsiteY1" fmla="*/ 1171852 h 2274411"/>
                <a:gd name="connsiteX2" fmla="*/ 177709 w 1988755"/>
                <a:gd name="connsiteY2" fmla="*/ 1660123 h 2274411"/>
                <a:gd name="connsiteX3" fmla="*/ 657104 w 1988755"/>
                <a:gd name="connsiteY3" fmla="*/ 2254928 h 2274411"/>
                <a:gd name="connsiteX4" fmla="*/ 1899979 w 1988755"/>
                <a:gd name="connsiteY4" fmla="*/ 1065321 h 2274411"/>
                <a:gd name="connsiteX0" fmla="*/ 1988755 w 1988755"/>
                <a:gd name="connsiteY0" fmla="*/ 0 h 2274411"/>
                <a:gd name="connsiteX1" fmla="*/ 630471 w 1988755"/>
                <a:gd name="connsiteY1" fmla="*/ 1171852 h 2274411"/>
                <a:gd name="connsiteX2" fmla="*/ 177709 w 1988755"/>
                <a:gd name="connsiteY2" fmla="*/ 1660123 h 2274411"/>
                <a:gd name="connsiteX3" fmla="*/ 657104 w 1988755"/>
                <a:gd name="connsiteY3" fmla="*/ 2254928 h 2274411"/>
                <a:gd name="connsiteX4" fmla="*/ 1899979 w 1988755"/>
                <a:gd name="connsiteY4" fmla="*/ 1065321 h 2274411"/>
                <a:gd name="connsiteX0" fmla="*/ 1988755 w 1988755"/>
                <a:gd name="connsiteY0" fmla="*/ 0 h 2274411"/>
                <a:gd name="connsiteX1" fmla="*/ 1118745 w 1988755"/>
                <a:gd name="connsiteY1" fmla="*/ 665824 h 2274411"/>
                <a:gd name="connsiteX2" fmla="*/ 630471 w 1988755"/>
                <a:gd name="connsiteY2" fmla="*/ 1171852 h 2274411"/>
                <a:gd name="connsiteX3" fmla="*/ 177709 w 1988755"/>
                <a:gd name="connsiteY3" fmla="*/ 1660123 h 2274411"/>
                <a:gd name="connsiteX4" fmla="*/ 657104 w 1988755"/>
                <a:gd name="connsiteY4" fmla="*/ 2254928 h 2274411"/>
                <a:gd name="connsiteX5" fmla="*/ 1899979 w 1988755"/>
                <a:gd name="connsiteY5" fmla="*/ 1065321 h 2274411"/>
                <a:gd name="connsiteX0" fmla="*/ 1988755 w 1988755"/>
                <a:gd name="connsiteY0" fmla="*/ 0 h 2274411"/>
                <a:gd name="connsiteX1" fmla="*/ 1118745 w 1988755"/>
                <a:gd name="connsiteY1" fmla="*/ 665824 h 2274411"/>
                <a:gd name="connsiteX2" fmla="*/ 630471 w 1988755"/>
                <a:gd name="connsiteY2" fmla="*/ 1171852 h 2274411"/>
                <a:gd name="connsiteX3" fmla="*/ 177709 w 1988755"/>
                <a:gd name="connsiteY3" fmla="*/ 1660123 h 2274411"/>
                <a:gd name="connsiteX4" fmla="*/ 657104 w 1988755"/>
                <a:gd name="connsiteY4" fmla="*/ 2254928 h 2274411"/>
                <a:gd name="connsiteX5" fmla="*/ 1899979 w 1988755"/>
                <a:gd name="connsiteY5" fmla="*/ 1065321 h 2274411"/>
                <a:gd name="connsiteX0" fmla="*/ 1988755 w 1988755"/>
                <a:gd name="connsiteY0" fmla="*/ 0 h 2274411"/>
                <a:gd name="connsiteX1" fmla="*/ 1118745 w 1988755"/>
                <a:gd name="connsiteY1" fmla="*/ 665824 h 2274411"/>
                <a:gd name="connsiteX2" fmla="*/ 630471 w 1988755"/>
                <a:gd name="connsiteY2" fmla="*/ 1171852 h 2274411"/>
                <a:gd name="connsiteX3" fmla="*/ 177709 w 1988755"/>
                <a:gd name="connsiteY3" fmla="*/ 1660123 h 2274411"/>
                <a:gd name="connsiteX4" fmla="*/ 657104 w 1988755"/>
                <a:gd name="connsiteY4" fmla="*/ 2254928 h 2274411"/>
                <a:gd name="connsiteX5" fmla="*/ 1899979 w 1988755"/>
                <a:gd name="connsiteY5" fmla="*/ 1065321 h 2274411"/>
                <a:gd name="connsiteX0" fmla="*/ 1988755 w 1988755"/>
                <a:gd name="connsiteY0" fmla="*/ 0 h 2274411"/>
                <a:gd name="connsiteX1" fmla="*/ 1118745 w 1988755"/>
                <a:gd name="connsiteY1" fmla="*/ 550414 h 2274411"/>
                <a:gd name="connsiteX2" fmla="*/ 630471 w 1988755"/>
                <a:gd name="connsiteY2" fmla="*/ 1171852 h 2274411"/>
                <a:gd name="connsiteX3" fmla="*/ 177709 w 1988755"/>
                <a:gd name="connsiteY3" fmla="*/ 1660123 h 2274411"/>
                <a:gd name="connsiteX4" fmla="*/ 657104 w 1988755"/>
                <a:gd name="connsiteY4" fmla="*/ 2254928 h 2274411"/>
                <a:gd name="connsiteX5" fmla="*/ 1899979 w 1988755"/>
                <a:gd name="connsiteY5" fmla="*/ 1065321 h 2274411"/>
                <a:gd name="connsiteX0" fmla="*/ 1988755 w 1988755"/>
                <a:gd name="connsiteY0" fmla="*/ 0 h 2274411"/>
                <a:gd name="connsiteX1" fmla="*/ 1118745 w 1988755"/>
                <a:gd name="connsiteY1" fmla="*/ 550414 h 2274411"/>
                <a:gd name="connsiteX2" fmla="*/ 630471 w 1988755"/>
                <a:gd name="connsiteY2" fmla="*/ 1171852 h 2274411"/>
                <a:gd name="connsiteX3" fmla="*/ 177709 w 1988755"/>
                <a:gd name="connsiteY3" fmla="*/ 1660123 h 2274411"/>
                <a:gd name="connsiteX4" fmla="*/ 657104 w 1988755"/>
                <a:gd name="connsiteY4" fmla="*/ 2254928 h 2274411"/>
                <a:gd name="connsiteX5" fmla="*/ 1899979 w 1988755"/>
                <a:gd name="connsiteY5" fmla="*/ 1065321 h 2274411"/>
                <a:gd name="connsiteX0" fmla="*/ 1988755 w 1988755"/>
                <a:gd name="connsiteY0" fmla="*/ 0 h 2274411"/>
                <a:gd name="connsiteX1" fmla="*/ 1118745 w 1988755"/>
                <a:gd name="connsiteY1" fmla="*/ 550414 h 2274411"/>
                <a:gd name="connsiteX2" fmla="*/ 630471 w 1988755"/>
                <a:gd name="connsiteY2" fmla="*/ 1171852 h 2274411"/>
                <a:gd name="connsiteX3" fmla="*/ 177709 w 1988755"/>
                <a:gd name="connsiteY3" fmla="*/ 1660123 h 2274411"/>
                <a:gd name="connsiteX4" fmla="*/ 657104 w 1988755"/>
                <a:gd name="connsiteY4" fmla="*/ 2254928 h 2274411"/>
                <a:gd name="connsiteX5" fmla="*/ 1899979 w 1988755"/>
                <a:gd name="connsiteY5" fmla="*/ 1065321 h 2274411"/>
                <a:gd name="connsiteX0" fmla="*/ 1988755 w 1988755"/>
                <a:gd name="connsiteY0" fmla="*/ 0 h 2274411"/>
                <a:gd name="connsiteX1" fmla="*/ 1118745 w 1988755"/>
                <a:gd name="connsiteY1" fmla="*/ 550414 h 2274411"/>
                <a:gd name="connsiteX2" fmla="*/ 630471 w 1988755"/>
                <a:gd name="connsiteY2" fmla="*/ 1171852 h 2274411"/>
                <a:gd name="connsiteX3" fmla="*/ 177709 w 1988755"/>
                <a:gd name="connsiteY3" fmla="*/ 1660123 h 2274411"/>
                <a:gd name="connsiteX4" fmla="*/ 657104 w 1988755"/>
                <a:gd name="connsiteY4" fmla="*/ 2254928 h 2274411"/>
                <a:gd name="connsiteX5" fmla="*/ 1899979 w 1988755"/>
                <a:gd name="connsiteY5" fmla="*/ 1065321 h 2274411"/>
                <a:gd name="connsiteX0" fmla="*/ 1118745 w 1899980"/>
                <a:gd name="connsiteY0" fmla="*/ 1 h 1723998"/>
                <a:gd name="connsiteX1" fmla="*/ 630471 w 1899980"/>
                <a:gd name="connsiteY1" fmla="*/ 621439 h 1723998"/>
                <a:gd name="connsiteX2" fmla="*/ 177709 w 1899980"/>
                <a:gd name="connsiteY2" fmla="*/ 1109710 h 1723998"/>
                <a:gd name="connsiteX3" fmla="*/ 657104 w 1899980"/>
                <a:gd name="connsiteY3" fmla="*/ 1704515 h 1723998"/>
                <a:gd name="connsiteX4" fmla="*/ 1899979 w 1899980"/>
                <a:gd name="connsiteY4" fmla="*/ 514908 h 1723998"/>
                <a:gd name="connsiteX0" fmla="*/ 877639 w 1899980"/>
                <a:gd name="connsiteY0" fmla="*/ 0 h 2972155"/>
                <a:gd name="connsiteX1" fmla="*/ 630471 w 1899980"/>
                <a:gd name="connsiteY1" fmla="*/ 1869596 h 2972155"/>
                <a:gd name="connsiteX2" fmla="*/ 177709 w 1899980"/>
                <a:gd name="connsiteY2" fmla="*/ 2357867 h 2972155"/>
                <a:gd name="connsiteX3" fmla="*/ 657104 w 1899980"/>
                <a:gd name="connsiteY3" fmla="*/ 2952672 h 2972155"/>
                <a:gd name="connsiteX4" fmla="*/ 1899979 w 1899980"/>
                <a:gd name="connsiteY4" fmla="*/ 1763065 h 2972155"/>
                <a:gd name="connsiteX0" fmla="*/ 877639 w 1899980"/>
                <a:gd name="connsiteY0" fmla="*/ 0 h 2972155"/>
                <a:gd name="connsiteX1" fmla="*/ 630471 w 1899980"/>
                <a:gd name="connsiteY1" fmla="*/ 1869596 h 2972155"/>
                <a:gd name="connsiteX2" fmla="*/ 177709 w 1899980"/>
                <a:gd name="connsiteY2" fmla="*/ 2357867 h 2972155"/>
                <a:gd name="connsiteX3" fmla="*/ 657104 w 1899980"/>
                <a:gd name="connsiteY3" fmla="*/ 2952672 h 2972155"/>
                <a:gd name="connsiteX4" fmla="*/ 1899979 w 1899980"/>
                <a:gd name="connsiteY4" fmla="*/ 1763065 h 2972155"/>
                <a:gd name="connsiteX0" fmla="*/ 877639 w 1899980"/>
                <a:gd name="connsiteY0" fmla="*/ 0 h 2972155"/>
                <a:gd name="connsiteX1" fmla="*/ 630471 w 1899980"/>
                <a:gd name="connsiteY1" fmla="*/ 1869596 h 2972155"/>
                <a:gd name="connsiteX2" fmla="*/ 177709 w 1899980"/>
                <a:gd name="connsiteY2" fmla="*/ 2357867 h 2972155"/>
                <a:gd name="connsiteX3" fmla="*/ 657104 w 1899980"/>
                <a:gd name="connsiteY3" fmla="*/ 2952672 h 2972155"/>
                <a:gd name="connsiteX4" fmla="*/ 1899979 w 1899980"/>
                <a:gd name="connsiteY4" fmla="*/ 1763065 h 2972155"/>
                <a:gd name="connsiteX0" fmla="*/ 877639 w 1899980"/>
                <a:gd name="connsiteY0" fmla="*/ 0 h 2972155"/>
                <a:gd name="connsiteX1" fmla="*/ 550102 w 1899980"/>
                <a:gd name="connsiteY1" fmla="*/ 1199854 h 2972155"/>
                <a:gd name="connsiteX2" fmla="*/ 177709 w 1899980"/>
                <a:gd name="connsiteY2" fmla="*/ 2357867 h 2972155"/>
                <a:gd name="connsiteX3" fmla="*/ 657104 w 1899980"/>
                <a:gd name="connsiteY3" fmla="*/ 2952672 h 2972155"/>
                <a:gd name="connsiteX4" fmla="*/ 1899979 w 1899980"/>
                <a:gd name="connsiteY4" fmla="*/ 1763065 h 2972155"/>
                <a:gd name="connsiteX0" fmla="*/ 1109222 w 2131563"/>
                <a:gd name="connsiteY0" fmla="*/ 0 h 2952779"/>
                <a:gd name="connsiteX1" fmla="*/ 781685 w 2131563"/>
                <a:gd name="connsiteY1" fmla="*/ 1199854 h 2952779"/>
                <a:gd name="connsiteX2" fmla="*/ 148095 w 2131563"/>
                <a:gd name="connsiteY2" fmla="*/ 1825115 h 2952779"/>
                <a:gd name="connsiteX3" fmla="*/ 888687 w 2131563"/>
                <a:gd name="connsiteY3" fmla="*/ 2952672 h 2952779"/>
                <a:gd name="connsiteX4" fmla="*/ 2131562 w 2131563"/>
                <a:gd name="connsiteY4" fmla="*/ 1763065 h 2952779"/>
                <a:gd name="connsiteX0" fmla="*/ 965439 w 1987780"/>
                <a:gd name="connsiteY0" fmla="*/ 0 h 2952779"/>
                <a:gd name="connsiteX1" fmla="*/ 637902 w 1987780"/>
                <a:gd name="connsiteY1" fmla="*/ 1199854 h 2952779"/>
                <a:gd name="connsiteX2" fmla="*/ 165050 w 1987780"/>
                <a:gd name="connsiteY2" fmla="*/ 1688123 h 2952779"/>
                <a:gd name="connsiteX3" fmla="*/ 744904 w 1987780"/>
                <a:gd name="connsiteY3" fmla="*/ 2952672 h 2952779"/>
                <a:gd name="connsiteX4" fmla="*/ 1987779 w 1987780"/>
                <a:gd name="connsiteY4" fmla="*/ 1763065 h 2952779"/>
                <a:gd name="connsiteX0" fmla="*/ 957495 w 1979836"/>
                <a:gd name="connsiteY0" fmla="*/ 0 h 2831023"/>
                <a:gd name="connsiteX1" fmla="*/ 629958 w 1979836"/>
                <a:gd name="connsiteY1" fmla="*/ 1199854 h 2831023"/>
                <a:gd name="connsiteX2" fmla="*/ 157106 w 1979836"/>
                <a:gd name="connsiteY2" fmla="*/ 1688123 h 2831023"/>
                <a:gd name="connsiteX3" fmla="*/ 797236 w 1979836"/>
                <a:gd name="connsiteY3" fmla="*/ 2830902 h 2831023"/>
                <a:gd name="connsiteX4" fmla="*/ 1979835 w 1979836"/>
                <a:gd name="connsiteY4" fmla="*/ 1763065 h 2831023"/>
                <a:gd name="connsiteX0" fmla="*/ 957495 w 1979836"/>
                <a:gd name="connsiteY0" fmla="*/ 0 h 2850667"/>
                <a:gd name="connsiteX1" fmla="*/ 629958 w 1979836"/>
                <a:gd name="connsiteY1" fmla="*/ 1199854 h 2850667"/>
                <a:gd name="connsiteX2" fmla="*/ 157106 w 1979836"/>
                <a:gd name="connsiteY2" fmla="*/ 1688123 h 2850667"/>
                <a:gd name="connsiteX3" fmla="*/ 797236 w 1979836"/>
                <a:gd name="connsiteY3" fmla="*/ 2830902 h 2850667"/>
                <a:gd name="connsiteX4" fmla="*/ 1979835 w 1979836"/>
                <a:gd name="connsiteY4" fmla="*/ 1763065 h 2850667"/>
                <a:gd name="connsiteX0" fmla="*/ 946813 w 1969154"/>
                <a:gd name="connsiteY0" fmla="*/ 0 h 2838588"/>
                <a:gd name="connsiteX1" fmla="*/ 619276 w 1969154"/>
                <a:gd name="connsiteY1" fmla="*/ 1199854 h 2838588"/>
                <a:gd name="connsiteX2" fmla="*/ 146424 w 1969154"/>
                <a:gd name="connsiteY2" fmla="*/ 1688123 h 2838588"/>
                <a:gd name="connsiteX3" fmla="*/ 786554 w 1969154"/>
                <a:gd name="connsiteY3" fmla="*/ 2830902 h 2838588"/>
                <a:gd name="connsiteX4" fmla="*/ 1376469 w 1969154"/>
                <a:gd name="connsiteY4" fmla="*/ 2167521 h 2838588"/>
                <a:gd name="connsiteX5" fmla="*/ 1969153 w 1969154"/>
                <a:gd name="connsiteY5" fmla="*/ 1763065 h 2838588"/>
                <a:gd name="connsiteX0" fmla="*/ 946813 w 1908877"/>
                <a:gd name="connsiteY0" fmla="*/ 0 h 2838588"/>
                <a:gd name="connsiteX1" fmla="*/ 619276 w 1908877"/>
                <a:gd name="connsiteY1" fmla="*/ 1199854 h 2838588"/>
                <a:gd name="connsiteX2" fmla="*/ 146424 w 1908877"/>
                <a:gd name="connsiteY2" fmla="*/ 1688123 h 2838588"/>
                <a:gd name="connsiteX3" fmla="*/ 786554 w 1908877"/>
                <a:gd name="connsiteY3" fmla="*/ 2830902 h 2838588"/>
                <a:gd name="connsiteX4" fmla="*/ 1376469 w 1908877"/>
                <a:gd name="connsiteY4" fmla="*/ 2167521 h 2838588"/>
                <a:gd name="connsiteX5" fmla="*/ 1908877 w 1908877"/>
                <a:gd name="connsiteY5" fmla="*/ 804114 h 2838588"/>
                <a:gd name="connsiteX0" fmla="*/ 946813 w 1547218"/>
                <a:gd name="connsiteY0" fmla="*/ 0 h 2838588"/>
                <a:gd name="connsiteX1" fmla="*/ 619276 w 1547218"/>
                <a:gd name="connsiteY1" fmla="*/ 1199854 h 2838588"/>
                <a:gd name="connsiteX2" fmla="*/ 146424 w 1547218"/>
                <a:gd name="connsiteY2" fmla="*/ 1688123 h 2838588"/>
                <a:gd name="connsiteX3" fmla="*/ 786554 w 1547218"/>
                <a:gd name="connsiteY3" fmla="*/ 2830902 h 2838588"/>
                <a:gd name="connsiteX4" fmla="*/ 1376469 w 1547218"/>
                <a:gd name="connsiteY4" fmla="*/ 2167521 h 2838588"/>
                <a:gd name="connsiteX5" fmla="*/ 1547218 w 1547218"/>
                <a:gd name="connsiteY5" fmla="*/ 1306422 h 2838588"/>
                <a:gd name="connsiteX0" fmla="*/ 946813 w 1969154"/>
                <a:gd name="connsiteY0" fmla="*/ 0 h 2838588"/>
                <a:gd name="connsiteX1" fmla="*/ 619276 w 1969154"/>
                <a:gd name="connsiteY1" fmla="*/ 1199854 h 2838588"/>
                <a:gd name="connsiteX2" fmla="*/ 146424 w 1969154"/>
                <a:gd name="connsiteY2" fmla="*/ 1688123 h 2838588"/>
                <a:gd name="connsiteX3" fmla="*/ 786554 w 1969154"/>
                <a:gd name="connsiteY3" fmla="*/ 2830902 h 2838588"/>
                <a:gd name="connsiteX4" fmla="*/ 1376469 w 1969154"/>
                <a:gd name="connsiteY4" fmla="*/ 2167521 h 2838588"/>
                <a:gd name="connsiteX5" fmla="*/ 1969154 w 1969154"/>
                <a:gd name="connsiteY5" fmla="*/ 712786 h 2838588"/>
                <a:gd name="connsiteX0" fmla="*/ 946813 w 1969154"/>
                <a:gd name="connsiteY0" fmla="*/ 0 h 2838588"/>
                <a:gd name="connsiteX1" fmla="*/ 619276 w 1969154"/>
                <a:gd name="connsiteY1" fmla="*/ 1199854 h 2838588"/>
                <a:gd name="connsiteX2" fmla="*/ 146424 w 1969154"/>
                <a:gd name="connsiteY2" fmla="*/ 1688123 h 2838588"/>
                <a:gd name="connsiteX3" fmla="*/ 786554 w 1969154"/>
                <a:gd name="connsiteY3" fmla="*/ 2830902 h 2838588"/>
                <a:gd name="connsiteX4" fmla="*/ 1376469 w 1969154"/>
                <a:gd name="connsiteY4" fmla="*/ 2167521 h 2838588"/>
                <a:gd name="connsiteX5" fmla="*/ 1969154 w 1969154"/>
                <a:gd name="connsiteY5" fmla="*/ 712786 h 2838588"/>
                <a:gd name="connsiteX0" fmla="*/ 946813 w 1969154"/>
                <a:gd name="connsiteY0" fmla="*/ 0 h 2838588"/>
                <a:gd name="connsiteX1" fmla="*/ 619276 w 1969154"/>
                <a:gd name="connsiteY1" fmla="*/ 1199854 h 2838588"/>
                <a:gd name="connsiteX2" fmla="*/ 146424 w 1969154"/>
                <a:gd name="connsiteY2" fmla="*/ 1688123 h 2838588"/>
                <a:gd name="connsiteX3" fmla="*/ 786554 w 1969154"/>
                <a:gd name="connsiteY3" fmla="*/ 2830902 h 2838588"/>
                <a:gd name="connsiteX4" fmla="*/ 1376469 w 1969154"/>
                <a:gd name="connsiteY4" fmla="*/ 2167521 h 2838588"/>
                <a:gd name="connsiteX5" fmla="*/ 1969154 w 1969154"/>
                <a:gd name="connsiteY5" fmla="*/ 712786 h 2838588"/>
                <a:gd name="connsiteX0" fmla="*/ 946813 w 1969154"/>
                <a:gd name="connsiteY0" fmla="*/ 0 h 2837491"/>
                <a:gd name="connsiteX1" fmla="*/ 619276 w 1969154"/>
                <a:gd name="connsiteY1" fmla="*/ 1199854 h 2837491"/>
                <a:gd name="connsiteX2" fmla="*/ 146424 w 1969154"/>
                <a:gd name="connsiteY2" fmla="*/ 1688123 h 2837491"/>
                <a:gd name="connsiteX3" fmla="*/ 786554 w 1969154"/>
                <a:gd name="connsiteY3" fmla="*/ 2830902 h 2837491"/>
                <a:gd name="connsiteX4" fmla="*/ 1376469 w 1969154"/>
                <a:gd name="connsiteY4" fmla="*/ 2167521 h 2837491"/>
                <a:gd name="connsiteX5" fmla="*/ 1969154 w 1969154"/>
                <a:gd name="connsiteY5" fmla="*/ 712786 h 2837491"/>
                <a:gd name="connsiteX0" fmla="*/ 978161 w 2000502"/>
                <a:gd name="connsiteY0" fmla="*/ 0 h 2834468"/>
                <a:gd name="connsiteX1" fmla="*/ 650624 w 2000502"/>
                <a:gd name="connsiteY1" fmla="*/ 1199854 h 2834468"/>
                <a:gd name="connsiteX2" fmla="*/ 177772 w 2000502"/>
                <a:gd name="connsiteY2" fmla="*/ 1688123 h 2834468"/>
                <a:gd name="connsiteX3" fmla="*/ 817902 w 2000502"/>
                <a:gd name="connsiteY3" fmla="*/ 2830902 h 2834468"/>
                <a:gd name="connsiteX4" fmla="*/ 1407817 w 2000502"/>
                <a:gd name="connsiteY4" fmla="*/ 2167521 h 2834468"/>
                <a:gd name="connsiteX5" fmla="*/ 2000502 w 2000502"/>
                <a:gd name="connsiteY5" fmla="*/ 712786 h 2834468"/>
                <a:gd name="connsiteX0" fmla="*/ 979802 w 2002143"/>
                <a:gd name="connsiteY0" fmla="*/ 0 h 2834468"/>
                <a:gd name="connsiteX1" fmla="*/ 652265 w 2002143"/>
                <a:gd name="connsiteY1" fmla="*/ 1199854 h 2834468"/>
                <a:gd name="connsiteX2" fmla="*/ 179413 w 2002143"/>
                <a:gd name="connsiteY2" fmla="*/ 1688123 h 2834468"/>
                <a:gd name="connsiteX3" fmla="*/ 819543 w 2002143"/>
                <a:gd name="connsiteY3" fmla="*/ 2830902 h 2834468"/>
                <a:gd name="connsiteX4" fmla="*/ 1409458 w 2002143"/>
                <a:gd name="connsiteY4" fmla="*/ 2167521 h 2834468"/>
                <a:gd name="connsiteX5" fmla="*/ 2002143 w 2002143"/>
                <a:gd name="connsiteY5" fmla="*/ 712786 h 2834468"/>
                <a:gd name="connsiteX0" fmla="*/ 983043 w 2005384"/>
                <a:gd name="connsiteY0" fmla="*/ 0 h 2773926"/>
                <a:gd name="connsiteX1" fmla="*/ 655506 w 2005384"/>
                <a:gd name="connsiteY1" fmla="*/ 1199854 h 2773926"/>
                <a:gd name="connsiteX2" fmla="*/ 182654 w 2005384"/>
                <a:gd name="connsiteY2" fmla="*/ 1688123 h 2773926"/>
                <a:gd name="connsiteX3" fmla="*/ 802690 w 2005384"/>
                <a:gd name="connsiteY3" fmla="*/ 2770015 h 2773926"/>
                <a:gd name="connsiteX4" fmla="*/ 1412699 w 2005384"/>
                <a:gd name="connsiteY4" fmla="*/ 2167521 h 2773926"/>
                <a:gd name="connsiteX5" fmla="*/ 2005384 w 2005384"/>
                <a:gd name="connsiteY5" fmla="*/ 712786 h 2773926"/>
                <a:gd name="connsiteX0" fmla="*/ 841127 w 1863468"/>
                <a:gd name="connsiteY0" fmla="*/ 0 h 2779824"/>
                <a:gd name="connsiteX1" fmla="*/ 513590 w 1863468"/>
                <a:gd name="connsiteY1" fmla="*/ 1199854 h 2779824"/>
                <a:gd name="connsiteX2" fmla="*/ 161291 w 1863468"/>
                <a:gd name="connsiteY2" fmla="*/ 1596794 h 2779824"/>
                <a:gd name="connsiteX3" fmla="*/ 660774 w 1863468"/>
                <a:gd name="connsiteY3" fmla="*/ 2770015 h 2779824"/>
                <a:gd name="connsiteX4" fmla="*/ 1270783 w 1863468"/>
                <a:gd name="connsiteY4" fmla="*/ 2167521 h 2779824"/>
                <a:gd name="connsiteX5" fmla="*/ 1863468 w 1863468"/>
                <a:gd name="connsiteY5" fmla="*/ 712786 h 2779824"/>
                <a:gd name="connsiteX0" fmla="*/ 897140 w 1919481"/>
                <a:gd name="connsiteY0" fmla="*/ 0 h 2772681"/>
                <a:gd name="connsiteX1" fmla="*/ 569603 w 1919481"/>
                <a:gd name="connsiteY1" fmla="*/ 1199854 h 2772681"/>
                <a:gd name="connsiteX2" fmla="*/ 217304 w 1919481"/>
                <a:gd name="connsiteY2" fmla="*/ 1596794 h 2772681"/>
                <a:gd name="connsiteX3" fmla="*/ 716787 w 1919481"/>
                <a:gd name="connsiteY3" fmla="*/ 2770015 h 2772681"/>
                <a:gd name="connsiteX4" fmla="*/ 1326796 w 1919481"/>
                <a:gd name="connsiteY4" fmla="*/ 2167521 h 2772681"/>
                <a:gd name="connsiteX5" fmla="*/ 1919481 w 1919481"/>
                <a:gd name="connsiteY5" fmla="*/ 712786 h 2772681"/>
                <a:gd name="connsiteX0" fmla="*/ 899256 w 1921597"/>
                <a:gd name="connsiteY0" fmla="*/ 0 h 2772681"/>
                <a:gd name="connsiteX1" fmla="*/ 571719 w 1921597"/>
                <a:gd name="connsiteY1" fmla="*/ 1199854 h 2772681"/>
                <a:gd name="connsiteX2" fmla="*/ 219420 w 1921597"/>
                <a:gd name="connsiteY2" fmla="*/ 1596794 h 2772681"/>
                <a:gd name="connsiteX3" fmla="*/ 718903 w 1921597"/>
                <a:gd name="connsiteY3" fmla="*/ 2770015 h 2772681"/>
                <a:gd name="connsiteX4" fmla="*/ 1328912 w 1921597"/>
                <a:gd name="connsiteY4" fmla="*/ 2167521 h 2772681"/>
                <a:gd name="connsiteX5" fmla="*/ 1921597 w 1921597"/>
                <a:gd name="connsiteY5" fmla="*/ 712786 h 2772681"/>
                <a:gd name="connsiteX0" fmla="*/ 571719 w 1921597"/>
                <a:gd name="connsiteY0" fmla="*/ 487069 h 2059896"/>
                <a:gd name="connsiteX1" fmla="*/ 219420 w 1921597"/>
                <a:gd name="connsiteY1" fmla="*/ 884009 h 2059896"/>
                <a:gd name="connsiteX2" fmla="*/ 718903 w 1921597"/>
                <a:gd name="connsiteY2" fmla="*/ 2057230 h 2059896"/>
                <a:gd name="connsiteX3" fmla="*/ 1328912 w 1921597"/>
                <a:gd name="connsiteY3" fmla="*/ 1454736 h 2059896"/>
                <a:gd name="connsiteX4" fmla="*/ 1921597 w 1921597"/>
                <a:gd name="connsiteY4" fmla="*/ 1 h 2059896"/>
                <a:gd name="connsiteX0" fmla="*/ 1683847 w 3033725"/>
                <a:gd name="connsiteY0" fmla="*/ 487067 h 2090812"/>
                <a:gd name="connsiteX1" fmla="*/ 85833 w 3033725"/>
                <a:gd name="connsiteY1" fmla="*/ 275150 h 2090812"/>
                <a:gd name="connsiteX2" fmla="*/ 1831031 w 3033725"/>
                <a:gd name="connsiteY2" fmla="*/ 2057228 h 2090812"/>
                <a:gd name="connsiteX3" fmla="*/ 2441040 w 3033725"/>
                <a:gd name="connsiteY3" fmla="*/ 1454734 h 2090812"/>
                <a:gd name="connsiteX4" fmla="*/ 3033725 w 3033725"/>
                <a:gd name="connsiteY4" fmla="*/ -1 h 2090812"/>
                <a:gd name="connsiteX0" fmla="*/ 2346889 w 3033725"/>
                <a:gd name="connsiteY0" fmla="*/ 106532 h 2090814"/>
                <a:gd name="connsiteX1" fmla="*/ 85833 w 3033725"/>
                <a:gd name="connsiteY1" fmla="*/ 275152 h 2090814"/>
                <a:gd name="connsiteX2" fmla="*/ 1831031 w 3033725"/>
                <a:gd name="connsiteY2" fmla="*/ 2057230 h 2090814"/>
                <a:gd name="connsiteX3" fmla="*/ 2441040 w 3033725"/>
                <a:gd name="connsiteY3" fmla="*/ 1454736 h 2090814"/>
                <a:gd name="connsiteX4" fmla="*/ 3033725 w 3033725"/>
                <a:gd name="connsiteY4" fmla="*/ 1 h 2090814"/>
                <a:gd name="connsiteX0" fmla="*/ 2346889 w 3033725"/>
                <a:gd name="connsiteY0" fmla="*/ 106530 h 2090812"/>
                <a:gd name="connsiteX1" fmla="*/ 85833 w 3033725"/>
                <a:gd name="connsiteY1" fmla="*/ 275150 h 2090812"/>
                <a:gd name="connsiteX2" fmla="*/ 1831031 w 3033725"/>
                <a:gd name="connsiteY2" fmla="*/ 2057228 h 2090812"/>
                <a:gd name="connsiteX3" fmla="*/ 2441040 w 3033725"/>
                <a:gd name="connsiteY3" fmla="*/ 1454734 h 2090812"/>
                <a:gd name="connsiteX4" fmla="*/ 3033725 w 3033725"/>
                <a:gd name="connsiteY4" fmla="*/ -1 h 2090812"/>
                <a:gd name="connsiteX0" fmla="*/ 2346889 w 2674752"/>
                <a:gd name="connsiteY0" fmla="*/ 62330 h 2046612"/>
                <a:gd name="connsiteX1" fmla="*/ 85833 w 2674752"/>
                <a:gd name="connsiteY1" fmla="*/ 230950 h 2046612"/>
                <a:gd name="connsiteX2" fmla="*/ 1831031 w 2674752"/>
                <a:gd name="connsiteY2" fmla="*/ 2013028 h 2046612"/>
                <a:gd name="connsiteX3" fmla="*/ 2441040 w 2674752"/>
                <a:gd name="connsiteY3" fmla="*/ 1410534 h 2046612"/>
                <a:gd name="connsiteX4" fmla="*/ 2410866 w 2674752"/>
                <a:gd name="connsiteY4" fmla="*/ 47127 h 2046612"/>
                <a:gd name="connsiteX0" fmla="*/ 2346889 w 2681759"/>
                <a:gd name="connsiteY0" fmla="*/ 62330 h 2046612"/>
                <a:gd name="connsiteX1" fmla="*/ 85833 w 2681759"/>
                <a:gd name="connsiteY1" fmla="*/ 230950 h 2046612"/>
                <a:gd name="connsiteX2" fmla="*/ 1831031 w 2681759"/>
                <a:gd name="connsiteY2" fmla="*/ 2013028 h 2046612"/>
                <a:gd name="connsiteX3" fmla="*/ 2441040 w 2681759"/>
                <a:gd name="connsiteY3" fmla="*/ 1410534 h 2046612"/>
                <a:gd name="connsiteX4" fmla="*/ 2410866 w 2681759"/>
                <a:gd name="connsiteY4" fmla="*/ 47127 h 2046612"/>
                <a:gd name="connsiteX0" fmla="*/ 2346889 w 2674118"/>
                <a:gd name="connsiteY0" fmla="*/ 62330 h 2046612"/>
                <a:gd name="connsiteX1" fmla="*/ 85833 w 2674118"/>
                <a:gd name="connsiteY1" fmla="*/ 230950 h 2046612"/>
                <a:gd name="connsiteX2" fmla="*/ 1831031 w 2674118"/>
                <a:gd name="connsiteY2" fmla="*/ 2013028 h 2046612"/>
                <a:gd name="connsiteX3" fmla="*/ 2441040 w 2674118"/>
                <a:gd name="connsiteY3" fmla="*/ 1410534 h 2046612"/>
                <a:gd name="connsiteX4" fmla="*/ 2350590 w 2674118"/>
                <a:gd name="connsiteY4" fmla="*/ 442884 h 2046612"/>
                <a:gd name="connsiteX0" fmla="*/ 2346889 w 2674118"/>
                <a:gd name="connsiteY0" fmla="*/ 257415 h 1876382"/>
                <a:gd name="connsiteX1" fmla="*/ 85833 w 2674118"/>
                <a:gd name="connsiteY1" fmla="*/ 60720 h 1876382"/>
                <a:gd name="connsiteX2" fmla="*/ 1831031 w 2674118"/>
                <a:gd name="connsiteY2" fmla="*/ 1842798 h 1876382"/>
                <a:gd name="connsiteX3" fmla="*/ 2441040 w 2674118"/>
                <a:gd name="connsiteY3" fmla="*/ 1240304 h 1876382"/>
                <a:gd name="connsiteX4" fmla="*/ 2350590 w 2674118"/>
                <a:gd name="connsiteY4" fmla="*/ 272654 h 1876382"/>
                <a:gd name="connsiteX0" fmla="*/ 2346889 w 2674118"/>
                <a:gd name="connsiteY0" fmla="*/ 308948 h 1927915"/>
                <a:gd name="connsiteX1" fmla="*/ 85833 w 2674118"/>
                <a:gd name="connsiteY1" fmla="*/ 112253 h 1927915"/>
                <a:gd name="connsiteX2" fmla="*/ 1831031 w 2674118"/>
                <a:gd name="connsiteY2" fmla="*/ 1894331 h 1927915"/>
                <a:gd name="connsiteX3" fmla="*/ 2441040 w 2674118"/>
                <a:gd name="connsiteY3" fmla="*/ 1291837 h 1927915"/>
                <a:gd name="connsiteX4" fmla="*/ 2350590 w 2674118"/>
                <a:gd name="connsiteY4" fmla="*/ 324187 h 1927915"/>
                <a:gd name="connsiteX0" fmla="*/ 2347260 w 2727614"/>
                <a:gd name="connsiteY0" fmla="*/ 308950 h 1965188"/>
                <a:gd name="connsiteX1" fmla="*/ 86204 w 2727614"/>
                <a:gd name="connsiteY1" fmla="*/ 112255 h 1965188"/>
                <a:gd name="connsiteX2" fmla="*/ 1831402 w 2727614"/>
                <a:gd name="connsiteY2" fmla="*/ 1894333 h 1965188"/>
                <a:gd name="connsiteX3" fmla="*/ 2501687 w 2727614"/>
                <a:gd name="connsiteY3" fmla="*/ 1596270 h 1965188"/>
                <a:gd name="connsiteX4" fmla="*/ 2350961 w 2727614"/>
                <a:gd name="connsiteY4" fmla="*/ 324189 h 1965188"/>
                <a:gd name="connsiteX0" fmla="*/ 2347260 w 2501687"/>
                <a:gd name="connsiteY0" fmla="*/ 308950 h 1965190"/>
                <a:gd name="connsiteX1" fmla="*/ 86204 w 2501687"/>
                <a:gd name="connsiteY1" fmla="*/ 112255 h 1965190"/>
                <a:gd name="connsiteX2" fmla="*/ 1831402 w 2501687"/>
                <a:gd name="connsiteY2" fmla="*/ 1894333 h 1965190"/>
                <a:gd name="connsiteX3" fmla="*/ 2501687 w 2501687"/>
                <a:gd name="connsiteY3" fmla="*/ 1596270 h 1965190"/>
                <a:gd name="connsiteX4" fmla="*/ 2350961 w 2501687"/>
                <a:gd name="connsiteY4" fmla="*/ 324189 h 1965190"/>
                <a:gd name="connsiteX0" fmla="*/ 2347260 w 2565372"/>
                <a:gd name="connsiteY0" fmla="*/ 308950 h 1979320"/>
                <a:gd name="connsiteX1" fmla="*/ 86204 w 2565372"/>
                <a:gd name="connsiteY1" fmla="*/ 112255 h 1979320"/>
                <a:gd name="connsiteX2" fmla="*/ 1831402 w 2565372"/>
                <a:gd name="connsiteY2" fmla="*/ 1894333 h 1979320"/>
                <a:gd name="connsiteX3" fmla="*/ 2501687 w 2565372"/>
                <a:gd name="connsiteY3" fmla="*/ 1596270 h 1979320"/>
                <a:gd name="connsiteX4" fmla="*/ 2350961 w 2565372"/>
                <a:gd name="connsiteY4" fmla="*/ 324189 h 1979320"/>
                <a:gd name="connsiteX0" fmla="*/ 2346400 w 2435884"/>
                <a:gd name="connsiteY0" fmla="*/ 308950 h 1947485"/>
                <a:gd name="connsiteX1" fmla="*/ 85344 w 2435884"/>
                <a:gd name="connsiteY1" fmla="*/ 112255 h 1947485"/>
                <a:gd name="connsiteX2" fmla="*/ 1830542 w 2435884"/>
                <a:gd name="connsiteY2" fmla="*/ 1894333 h 1947485"/>
                <a:gd name="connsiteX3" fmla="*/ 2360181 w 2435884"/>
                <a:gd name="connsiteY3" fmla="*/ 1413612 h 1947485"/>
                <a:gd name="connsiteX4" fmla="*/ 2350101 w 2435884"/>
                <a:gd name="connsiteY4" fmla="*/ 324189 h 1947485"/>
                <a:gd name="connsiteX0" fmla="*/ 2346400 w 2435884"/>
                <a:gd name="connsiteY0" fmla="*/ 308950 h 1947487"/>
                <a:gd name="connsiteX1" fmla="*/ 85344 w 2435884"/>
                <a:gd name="connsiteY1" fmla="*/ 112255 h 1947487"/>
                <a:gd name="connsiteX2" fmla="*/ 1830542 w 2435884"/>
                <a:gd name="connsiteY2" fmla="*/ 1894333 h 1947487"/>
                <a:gd name="connsiteX3" fmla="*/ 2360181 w 2435884"/>
                <a:gd name="connsiteY3" fmla="*/ 1413612 h 1947487"/>
                <a:gd name="connsiteX4" fmla="*/ 2350101 w 2435884"/>
                <a:gd name="connsiteY4" fmla="*/ 324189 h 1947487"/>
                <a:gd name="connsiteX0" fmla="*/ 2346400 w 2611300"/>
                <a:gd name="connsiteY0" fmla="*/ 308950 h 1947485"/>
                <a:gd name="connsiteX1" fmla="*/ 85344 w 2611300"/>
                <a:gd name="connsiteY1" fmla="*/ 112255 h 1947485"/>
                <a:gd name="connsiteX2" fmla="*/ 1830542 w 2611300"/>
                <a:gd name="connsiteY2" fmla="*/ 1894333 h 1947485"/>
                <a:gd name="connsiteX3" fmla="*/ 2360181 w 2611300"/>
                <a:gd name="connsiteY3" fmla="*/ 1413612 h 1947485"/>
                <a:gd name="connsiteX4" fmla="*/ 2611300 w 2611300"/>
                <a:gd name="connsiteY4" fmla="*/ 400295 h 1947485"/>
                <a:gd name="connsiteX0" fmla="*/ 2346400 w 2611300"/>
                <a:gd name="connsiteY0" fmla="*/ 308950 h 1947487"/>
                <a:gd name="connsiteX1" fmla="*/ 85344 w 2611300"/>
                <a:gd name="connsiteY1" fmla="*/ 112255 h 1947487"/>
                <a:gd name="connsiteX2" fmla="*/ 1830542 w 2611300"/>
                <a:gd name="connsiteY2" fmla="*/ 1894333 h 1947487"/>
                <a:gd name="connsiteX3" fmla="*/ 2360181 w 2611300"/>
                <a:gd name="connsiteY3" fmla="*/ 1413612 h 1947487"/>
                <a:gd name="connsiteX4" fmla="*/ 2611300 w 2611300"/>
                <a:gd name="connsiteY4" fmla="*/ 400295 h 1947487"/>
                <a:gd name="connsiteX0" fmla="*/ 2567416 w 2611300"/>
                <a:gd name="connsiteY0" fmla="*/ 349583 h 1927233"/>
                <a:gd name="connsiteX1" fmla="*/ 85344 w 2611300"/>
                <a:gd name="connsiteY1" fmla="*/ 92002 h 1927233"/>
                <a:gd name="connsiteX2" fmla="*/ 1830542 w 2611300"/>
                <a:gd name="connsiteY2" fmla="*/ 1874080 h 1927233"/>
                <a:gd name="connsiteX3" fmla="*/ 2360181 w 2611300"/>
                <a:gd name="connsiteY3" fmla="*/ 1393359 h 1927233"/>
                <a:gd name="connsiteX4" fmla="*/ 2611300 w 2611300"/>
                <a:gd name="connsiteY4" fmla="*/ 380042 h 1927233"/>
                <a:gd name="connsiteX0" fmla="*/ 2567416 w 2576188"/>
                <a:gd name="connsiteY0" fmla="*/ 349583 h 1927233"/>
                <a:gd name="connsiteX1" fmla="*/ 85344 w 2576188"/>
                <a:gd name="connsiteY1" fmla="*/ 92002 h 1927233"/>
                <a:gd name="connsiteX2" fmla="*/ 1830542 w 2576188"/>
                <a:gd name="connsiteY2" fmla="*/ 1874080 h 1927233"/>
                <a:gd name="connsiteX3" fmla="*/ 2360181 w 2576188"/>
                <a:gd name="connsiteY3" fmla="*/ 1393359 h 1927233"/>
                <a:gd name="connsiteX4" fmla="*/ 2551023 w 2576188"/>
                <a:gd name="connsiteY4" fmla="*/ 380041 h 192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6188" h="1927233">
                  <a:moveTo>
                    <a:pt x="2567416" y="349583"/>
                  </a:moveTo>
                  <a:cubicBezTo>
                    <a:pt x="2739838" y="-31415"/>
                    <a:pt x="316164" y="-73714"/>
                    <a:pt x="85344" y="92002"/>
                  </a:cubicBezTo>
                  <a:cubicBezTo>
                    <a:pt x="-417725" y="494457"/>
                    <a:pt x="1451403" y="1657187"/>
                    <a:pt x="1830542" y="1874080"/>
                  </a:cubicBezTo>
                  <a:cubicBezTo>
                    <a:pt x="2209681" y="2090973"/>
                    <a:pt x="2605110" y="1586554"/>
                    <a:pt x="2360181" y="1393359"/>
                  </a:cubicBezTo>
                  <a:cubicBezTo>
                    <a:pt x="2296082" y="1108835"/>
                    <a:pt x="2244625" y="949759"/>
                    <a:pt x="2551023" y="380041"/>
                  </a:cubicBezTo>
                </a:path>
              </a:pathLst>
            </a:custGeom>
            <a:noFill/>
            <a:ln>
              <a:solidFill>
                <a:srgbClr val="51DA3E"/>
              </a:solidFill>
            </a:ln>
            <a:effectLst>
              <a:outerShdw blurRad="635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rgbClr val="FFC000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1E9C5E0-D29A-4F5D-9191-6F351F443221}"/>
                </a:ext>
              </a:extLst>
            </p:cNvPr>
            <p:cNvSpPr txBox="1"/>
            <p:nvPr/>
          </p:nvSpPr>
          <p:spPr>
            <a:xfrm>
              <a:off x="6750996" y="1487610"/>
              <a:ext cx="903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PE" sz="1400" dirty="0" err="1">
                  <a:solidFill>
                    <a:srgbClr val="8DE781"/>
                  </a:solidFill>
                </a:rPr>
                <a:t>Adiabatic</a:t>
              </a:r>
              <a:endParaRPr lang="es-PE" sz="1400" dirty="0">
                <a:solidFill>
                  <a:srgbClr val="8DE781"/>
                </a:solidFill>
              </a:endParaRPr>
            </a:p>
            <a:p>
              <a:pPr algn="ctr"/>
              <a:r>
                <a:rPr lang="es-PE" sz="1400" dirty="0" err="1">
                  <a:solidFill>
                    <a:srgbClr val="8DE781"/>
                  </a:solidFill>
                </a:rPr>
                <a:t>Comp</a:t>
              </a:r>
              <a:endParaRPr lang="es-PE" sz="1400" dirty="0">
                <a:solidFill>
                  <a:srgbClr val="8DE781"/>
                </a:solidFill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53C4D0A-0715-4641-88E3-457A7C918484}"/>
                </a:ext>
              </a:extLst>
            </p:cNvPr>
            <p:cNvGrpSpPr/>
            <p:nvPr/>
          </p:nvGrpSpPr>
          <p:grpSpPr>
            <a:xfrm rot="17010791">
              <a:off x="5929994" y="3731520"/>
              <a:ext cx="682548" cy="548709"/>
              <a:chOff x="7703781" y="3381778"/>
              <a:chExt cx="682548" cy="548709"/>
            </a:xfrm>
          </p:grpSpPr>
          <p:sp>
            <p:nvSpPr>
              <p:cNvPr id="33" name="Oval 5">
                <a:extLst>
                  <a:ext uri="{FF2B5EF4-FFF2-40B4-BE49-F238E27FC236}">
                    <a16:creationId xmlns:a16="http://schemas.microsoft.com/office/drawing/2014/main" id="{D24889E0-82B4-4230-8262-BBA0FFC22F96}"/>
                  </a:ext>
                </a:extLst>
              </p:cNvPr>
              <p:cNvSpPr/>
              <p:nvPr/>
            </p:nvSpPr>
            <p:spPr>
              <a:xfrm rot="301136">
                <a:off x="7703781" y="3381778"/>
                <a:ext cx="682548" cy="548709"/>
              </a:xfrm>
              <a:custGeom>
                <a:avLst/>
                <a:gdLst>
                  <a:gd name="connsiteX0" fmla="*/ 0 w 609600"/>
                  <a:gd name="connsiteY0" fmla="*/ 115788 h 231575"/>
                  <a:gd name="connsiteX1" fmla="*/ 304800 w 609600"/>
                  <a:gd name="connsiteY1" fmla="*/ 0 h 231575"/>
                  <a:gd name="connsiteX2" fmla="*/ 609600 w 609600"/>
                  <a:gd name="connsiteY2" fmla="*/ 115788 h 231575"/>
                  <a:gd name="connsiteX3" fmla="*/ 304800 w 609600"/>
                  <a:gd name="connsiteY3" fmla="*/ 231576 h 231575"/>
                  <a:gd name="connsiteX4" fmla="*/ 0 w 609600"/>
                  <a:gd name="connsiteY4" fmla="*/ 115788 h 231575"/>
                  <a:gd name="connsiteX0" fmla="*/ 0 w 872963"/>
                  <a:gd name="connsiteY0" fmla="*/ 794063 h 909851"/>
                  <a:gd name="connsiteX1" fmla="*/ 304800 w 872963"/>
                  <a:gd name="connsiteY1" fmla="*/ 678275 h 909851"/>
                  <a:gd name="connsiteX2" fmla="*/ 866807 w 872963"/>
                  <a:gd name="connsiteY2" fmla="*/ 482 h 909851"/>
                  <a:gd name="connsiteX3" fmla="*/ 609600 w 872963"/>
                  <a:gd name="connsiteY3" fmla="*/ 794063 h 909851"/>
                  <a:gd name="connsiteX4" fmla="*/ 304800 w 872963"/>
                  <a:gd name="connsiteY4" fmla="*/ 909851 h 909851"/>
                  <a:gd name="connsiteX5" fmla="*/ 0 w 872963"/>
                  <a:gd name="connsiteY5" fmla="*/ 794063 h 909851"/>
                  <a:gd name="connsiteX0" fmla="*/ 0 w 950078"/>
                  <a:gd name="connsiteY0" fmla="*/ 801540 h 917328"/>
                  <a:gd name="connsiteX1" fmla="*/ 304800 w 950078"/>
                  <a:gd name="connsiteY1" fmla="*/ 685752 h 917328"/>
                  <a:gd name="connsiteX2" fmla="*/ 866807 w 950078"/>
                  <a:gd name="connsiteY2" fmla="*/ 7959 h 917328"/>
                  <a:gd name="connsiteX3" fmla="*/ 928951 w 950078"/>
                  <a:gd name="connsiteY3" fmla="*/ 371943 h 917328"/>
                  <a:gd name="connsiteX4" fmla="*/ 609600 w 950078"/>
                  <a:gd name="connsiteY4" fmla="*/ 801540 h 917328"/>
                  <a:gd name="connsiteX5" fmla="*/ 304800 w 950078"/>
                  <a:gd name="connsiteY5" fmla="*/ 917328 h 917328"/>
                  <a:gd name="connsiteX6" fmla="*/ 0 w 950078"/>
                  <a:gd name="connsiteY6" fmla="*/ 801540 h 917328"/>
                  <a:gd name="connsiteX0" fmla="*/ 0 w 944617"/>
                  <a:gd name="connsiteY0" fmla="*/ 794464 h 910252"/>
                  <a:gd name="connsiteX1" fmla="*/ 304800 w 944617"/>
                  <a:gd name="connsiteY1" fmla="*/ 678676 h 910252"/>
                  <a:gd name="connsiteX2" fmla="*/ 538332 w 944617"/>
                  <a:gd name="connsiteY2" fmla="*/ 240580 h 910252"/>
                  <a:gd name="connsiteX3" fmla="*/ 866807 w 944617"/>
                  <a:gd name="connsiteY3" fmla="*/ 883 h 910252"/>
                  <a:gd name="connsiteX4" fmla="*/ 928951 w 944617"/>
                  <a:gd name="connsiteY4" fmla="*/ 364867 h 910252"/>
                  <a:gd name="connsiteX5" fmla="*/ 609600 w 944617"/>
                  <a:gd name="connsiteY5" fmla="*/ 794464 h 910252"/>
                  <a:gd name="connsiteX6" fmla="*/ 304800 w 944617"/>
                  <a:gd name="connsiteY6" fmla="*/ 910252 h 910252"/>
                  <a:gd name="connsiteX7" fmla="*/ 0 w 944617"/>
                  <a:gd name="connsiteY7" fmla="*/ 794464 h 910252"/>
                  <a:gd name="connsiteX0" fmla="*/ 0 w 909106"/>
                  <a:gd name="connsiteY0" fmla="*/ 261804 h 943517"/>
                  <a:gd name="connsiteX1" fmla="*/ 269289 w 909106"/>
                  <a:gd name="connsiteY1" fmla="*/ 678676 h 943517"/>
                  <a:gd name="connsiteX2" fmla="*/ 502821 w 909106"/>
                  <a:gd name="connsiteY2" fmla="*/ 240580 h 943517"/>
                  <a:gd name="connsiteX3" fmla="*/ 831296 w 909106"/>
                  <a:gd name="connsiteY3" fmla="*/ 883 h 943517"/>
                  <a:gd name="connsiteX4" fmla="*/ 893440 w 909106"/>
                  <a:gd name="connsiteY4" fmla="*/ 364867 h 943517"/>
                  <a:gd name="connsiteX5" fmla="*/ 574089 w 909106"/>
                  <a:gd name="connsiteY5" fmla="*/ 794464 h 943517"/>
                  <a:gd name="connsiteX6" fmla="*/ 269289 w 909106"/>
                  <a:gd name="connsiteY6" fmla="*/ 910252 h 943517"/>
                  <a:gd name="connsiteX7" fmla="*/ 0 w 909106"/>
                  <a:gd name="connsiteY7" fmla="*/ 261804 h 943517"/>
                  <a:gd name="connsiteX0" fmla="*/ 53284 w 962390"/>
                  <a:gd name="connsiteY0" fmla="*/ 261804 h 916451"/>
                  <a:gd name="connsiteX1" fmla="*/ 322573 w 962390"/>
                  <a:gd name="connsiteY1" fmla="*/ 678676 h 916451"/>
                  <a:gd name="connsiteX2" fmla="*/ 556105 w 962390"/>
                  <a:gd name="connsiteY2" fmla="*/ 240580 h 916451"/>
                  <a:gd name="connsiteX3" fmla="*/ 884580 w 962390"/>
                  <a:gd name="connsiteY3" fmla="*/ 883 h 916451"/>
                  <a:gd name="connsiteX4" fmla="*/ 946724 w 962390"/>
                  <a:gd name="connsiteY4" fmla="*/ 364867 h 916451"/>
                  <a:gd name="connsiteX5" fmla="*/ 627373 w 962390"/>
                  <a:gd name="connsiteY5" fmla="*/ 794464 h 916451"/>
                  <a:gd name="connsiteX6" fmla="*/ 322573 w 962390"/>
                  <a:gd name="connsiteY6" fmla="*/ 910252 h 916451"/>
                  <a:gd name="connsiteX7" fmla="*/ 23445 w 962390"/>
                  <a:gd name="connsiteY7" fmla="*/ 657830 h 916451"/>
                  <a:gd name="connsiteX8" fmla="*/ 53284 w 962390"/>
                  <a:gd name="connsiteY8" fmla="*/ 261804 h 916451"/>
                  <a:gd name="connsiteX0" fmla="*/ 51840 w 960946"/>
                  <a:gd name="connsiteY0" fmla="*/ 261804 h 916451"/>
                  <a:gd name="connsiteX1" fmla="*/ 285618 w 960946"/>
                  <a:gd name="connsiteY1" fmla="*/ 563266 h 916451"/>
                  <a:gd name="connsiteX2" fmla="*/ 554661 w 960946"/>
                  <a:gd name="connsiteY2" fmla="*/ 240580 h 916451"/>
                  <a:gd name="connsiteX3" fmla="*/ 883136 w 960946"/>
                  <a:gd name="connsiteY3" fmla="*/ 883 h 916451"/>
                  <a:gd name="connsiteX4" fmla="*/ 945280 w 960946"/>
                  <a:gd name="connsiteY4" fmla="*/ 364867 h 916451"/>
                  <a:gd name="connsiteX5" fmla="*/ 625929 w 960946"/>
                  <a:gd name="connsiteY5" fmla="*/ 794464 h 916451"/>
                  <a:gd name="connsiteX6" fmla="*/ 321129 w 960946"/>
                  <a:gd name="connsiteY6" fmla="*/ 910252 h 916451"/>
                  <a:gd name="connsiteX7" fmla="*/ 22001 w 960946"/>
                  <a:gd name="connsiteY7" fmla="*/ 657830 h 916451"/>
                  <a:gd name="connsiteX8" fmla="*/ 51840 w 960946"/>
                  <a:gd name="connsiteY8" fmla="*/ 261804 h 916451"/>
                  <a:gd name="connsiteX0" fmla="*/ 45654 w 963638"/>
                  <a:gd name="connsiteY0" fmla="*/ 350580 h 916451"/>
                  <a:gd name="connsiteX1" fmla="*/ 288310 w 963638"/>
                  <a:gd name="connsiteY1" fmla="*/ 563266 h 916451"/>
                  <a:gd name="connsiteX2" fmla="*/ 557353 w 963638"/>
                  <a:gd name="connsiteY2" fmla="*/ 240580 h 916451"/>
                  <a:gd name="connsiteX3" fmla="*/ 885828 w 963638"/>
                  <a:gd name="connsiteY3" fmla="*/ 883 h 916451"/>
                  <a:gd name="connsiteX4" fmla="*/ 947972 w 963638"/>
                  <a:gd name="connsiteY4" fmla="*/ 364867 h 916451"/>
                  <a:gd name="connsiteX5" fmla="*/ 628621 w 963638"/>
                  <a:gd name="connsiteY5" fmla="*/ 794464 h 916451"/>
                  <a:gd name="connsiteX6" fmla="*/ 323821 w 963638"/>
                  <a:gd name="connsiteY6" fmla="*/ 910252 h 916451"/>
                  <a:gd name="connsiteX7" fmla="*/ 24693 w 963638"/>
                  <a:gd name="connsiteY7" fmla="*/ 657830 h 916451"/>
                  <a:gd name="connsiteX8" fmla="*/ 45654 w 963638"/>
                  <a:gd name="connsiteY8" fmla="*/ 350580 h 916451"/>
                  <a:gd name="connsiteX0" fmla="*/ 40004 w 966866"/>
                  <a:gd name="connsiteY0" fmla="*/ 439357 h 916451"/>
                  <a:gd name="connsiteX1" fmla="*/ 291538 w 966866"/>
                  <a:gd name="connsiteY1" fmla="*/ 563266 h 916451"/>
                  <a:gd name="connsiteX2" fmla="*/ 560581 w 966866"/>
                  <a:gd name="connsiteY2" fmla="*/ 240580 h 916451"/>
                  <a:gd name="connsiteX3" fmla="*/ 889056 w 966866"/>
                  <a:gd name="connsiteY3" fmla="*/ 883 h 916451"/>
                  <a:gd name="connsiteX4" fmla="*/ 951200 w 966866"/>
                  <a:gd name="connsiteY4" fmla="*/ 364867 h 916451"/>
                  <a:gd name="connsiteX5" fmla="*/ 631849 w 966866"/>
                  <a:gd name="connsiteY5" fmla="*/ 794464 h 916451"/>
                  <a:gd name="connsiteX6" fmla="*/ 327049 w 966866"/>
                  <a:gd name="connsiteY6" fmla="*/ 910252 h 916451"/>
                  <a:gd name="connsiteX7" fmla="*/ 27921 w 966866"/>
                  <a:gd name="connsiteY7" fmla="*/ 657830 h 916451"/>
                  <a:gd name="connsiteX8" fmla="*/ 40004 w 966866"/>
                  <a:gd name="connsiteY8" fmla="*/ 439357 h 916451"/>
                  <a:gd name="connsiteX0" fmla="*/ 40004 w 966866"/>
                  <a:gd name="connsiteY0" fmla="*/ 439357 h 1010402"/>
                  <a:gd name="connsiteX1" fmla="*/ 291538 w 966866"/>
                  <a:gd name="connsiteY1" fmla="*/ 563266 h 1010402"/>
                  <a:gd name="connsiteX2" fmla="*/ 560581 w 966866"/>
                  <a:gd name="connsiteY2" fmla="*/ 240580 h 1010402"/>
                  <a:gd name="connsiteX3" fmla="*/ 889056 w 966866"/>
                  <a:gd name="connsiteY3" fmla="*/ 883 h 1010402"/>
                  <a:gd name="connsiteX4" fmla="*/ 951200 w 966866"/>
                  <a:gd name="connsiteY4" fmla="*/ 364867 h 1010402"/>
                  <a:gd name="connsiteX5" fmla="*/ 631849 w 966866"/>
                  <a:gd name="connsiteY5" fmla="*/ 794464 h 1010402"/>
                  <a:gd name="connsiteX6" fmla="*/ 380315 w 966866"/>
                  <a:gd name="connsiteY6" fmla="*/ 1007906 h 1010402"/>
                  <a:gd name="connsiteX7" fmla="*/ 27921 w 966866"/>
                  <a:gd name="connsiteY7" fmla="*/ 657830 h 1010402"/>
                  <a:gd name="connsiteX8" fmla="*/ 40004 w 966866"/>
                  <a:gd name="connsiteY8" fmla="*/ 439357 h 1010402"/>
                  <a:gd name="connsiteX0" fmla="*/ 40004 w 966866"/>
                  <a:gd name="connsiteY0" fmla="*/ 439357 h 1019147"/>
                  <a:gd name="connsiteX1" fmla="*/ 291538 w 966866"/>
                  <a:gd name="connsiteY1" fmla="*/ 563266 h 1019147"/>
                  <a:gd name="connsiteX2" fmla="*/ 560581 w 966866"/>
                  <a:gd name="connsiteY2" fmla="*/ 240580 h 1019147"/>
                  <a:gd name="connsiteX3" fmla="*/ 889056 w 966866"/>
                  <a:gd name="connsiteY3" fmla="*/ 883 h 1019147"/>
                  <a:gd name="connsiteX4" fmla="*/ 951200 w 966866"/>
                  <a:gd name="connsiteY4" fmla="*/ 364867 h 1019147"/>
                  <a:gd name="connsiteX5" fmla="*/ 631849 w 966866"/>
                  <a:gd name="connsiteY5" fmla="*/ 794464 h 1019147"/>
                  <a:gd name="connsiteX6" fmla="*/ 424703 w 966866"/>
                  <a:gd name="connsiteY6" fmla="*/ 1016783 h 1019147"/>
                  <a:gd name="connsiteX7" fmla="*/ 27921 w 966866"/>
                  <a:gd name="connsiteY7" fmla="*/ 657830 h 1019147"/>
                  <a:gd name="connsiteX8" fmla="*/ 40004 w 966866"/>
                  <a:gd name="connsiteY8" fmla="*/ 439357 h 1019147"/>
                  <a:gd name="connsiteX0" fmla="*/ 40004 w 966866"/>
                  <a:gd name="connsiteY0" fmla="*/ 439357 h 1036636"/>
                  <a:gd name="connsiteX1" fmla="*/ 291538 w 966866"/>
                  <a:gd name="connsiteY1" fmla="*/ 563266 h 1036636"/>
                  <a:gd name="connsiteX2" fmla="*/ 560581 w 966866"/>
                  <a:gd name="connsiteY2" fmla="*/ 240580 h 1036636"/>
                  <a:gd name="connsiteX3" fmla="*/ 889056 w 966866"/>
                  <a:gd name="connsiteY3" fmla="*/ 883 h 1036636"/>
                  <a:gd name="connsiteX4" fmla="*/ 951200 w 966866"/>
                  <a:gd name="connsiteY4" fmla="*/ 364867 h 1036636"/>
                  <a:gd name="connsiteX5" fmla="*/ 631849 w 966866"/>
                  <a:gd name="connsiteY5" fmla="*/ 794464 h 1036636"/>
                  <a:gd name="connsiteX6" fmla="*/ 424703 w 966866"/>
                  <a:gd name="connsiteY6" fmla="*/ 1016783 h 1036636"/>
                  <a:gd name="connsiteX7" fmla="*/ 27921 w 966866"/>
                  <a:gd name="connsiteY7" fmla="*/ 657830 h 1036636"/>
                  <a:gd name="connsiteX8" fmla="*/ 40004 w 966866"/>
                  <a:gd name="connsiteY8" fmla="*/ 439357 h 1036636"/>
                  <a:gd name="connsiteX0" fmla="*/ 40004 w 966866"/>
                  <a:gd name="connsiteY0" fmla="*/ 439357 h 1044904"/>
                  <a:gd name="connsiteX1" fmla="*/ 291538 w 966866"/>
                  <a:gd name="connsiteY1" fmla="*/ 563266 h 1044904"/>
                  <a:gd name="connsiteX2" fmla="*/ 560581 w 966866"/>
                  <a:gd name="connsiteY2" fmla="*/ 240580 h 1044904"/>
                  <a:gd name="connsiteX3" fmla="*/ 889056 w 966866"/>
                  <a:gd name="connsiteY3" fmla="*/ 883 h 1044904"/>
                  <a:gd name="connsiteX4" fmla="*/ 951200 w 966866"/>
                  <a:gd name="connsiteY4" fmla="*/ 364867 h 1044904"/>
                  <a:gd name="connsiteX5" fmla="*/ 631849 w 966866"/>
                  <a:gd name="connsiteY5" fmla="*/ 794464 h 1044904"/>
                  <a:gd name="connsiteX6" fmla="*/ 477969 w 966866"/>
                  <a:gd name="connsiteY6" fmla="*/ 1025661 h 1044904"/>
                  <a:gd name="connsiteX7" fmla="*/ 27921 w 966866"/>
                  <a:gd name="connsiteY7" fmla="*/ 657830 h 1044904"/>
                  <a:gd name="connsiteX8" fmla="*/ 40004 w 966866"/>
                  <a:gd name="connsiteY8" fmla="*/ 439357 h 1044904"/>
                  <a:gd name="connsiteX0" fmla="*/ 40004 w 966866"/>
                  <a:gd name="connsiteY0" fmla="*/ 439357 h 1029246"/>
                  <a:gd name="connsiteX1" fmla="*/ 291538 w 966866"/>
                  <a:gd name="connsiteY1" fmla="*/ 563266 h 1029246"/>
                  <a:gd name="connsiteX2" fmla="*/ 560581 w 966866"/>
                  <a:gd name="connsiteY2" fmla="*/ 240580 h 1029246"/>
                  <a:gd name="connsiteX3" fmla="*/ 889056 w 966866"/>
                  <a:gd name="connsiteY3" fmla="*/ 883 h 1029246"/>
                  <a:gd name="connsiteX4" fmla="*/ 951200 w 966866"/>
                  <a:gd name="connsiteY4" fmla="*/ 364867 h 1029246"/>
                  <a:gd name="connsiteX5" fmla="*/ 702870 w 966866"/>
                  <a:gd name="connsiteY5" fmla="*/ 821097 h 1029246"/>
                  <a:gd name="connsiteX6" fmla="*/ 477969 w 966866"/>
                  <a:gd name="connsiteY6" fmla="*/ 1025661 h 1029246"/>
                  <a:gd name="connsiteX7" fmla="*/ 27921 w 966866"/>
                  <a:gd name="connsiteY7" fmla="*/ 657830 h 1029246"/>
                  <a:gd name="connsiteX8" fmla="*/ 40004 w 966866"/>
                  <a:gd name="connsiteY8" fmla="*/ 439357 h 1029246"/>
                  <a:gd name="connsiteX0" fmla="*/ 40004 w 1056424"/>
                  <a:gd name="connsiteY0" fmla="*/ 439357 h 1029246"/>
                  <a:gd name="connsiteX1" fmla="*/ 291538 w 1056424"/>
                  <a:gd name="connsiteY1" fmla="*/ 563266 h 1029246"/>
                  <a:gd name="connsiteX2" fmla="*/ 560581 w 1056424"/>
                  <a:gd name="connsiteY2" fmla="*/ 240580 h 1029246"/>
                  <a:gd name="connsiteX3" fmla="*/ 889056 w 1056424"/>
                  <a:gd name="connsiteY3" fmla="*/ 883 h 1029246"/>
                  <a:gd name="connsiteX4" fmla="*/ 1048854 w 1056424"/>
                  <a:gd name="connsiteY4" fmla="*/ 320479 h 1029246"/>
                  <a:gd name="connsiteX5" fmla="*/ 702870 w 1056424"/>
                  <a:gd name="connsiteY5" fmla="*/ 821097 h 1029246"/>
                  <a:gd name="connsiteX6" fmla="*/ 477969 w 1056424"/>
                  <a:gd name="connsiteY6" fmla="*/ 1025661 h 1029246"/>
                  <a:gd name="connsiteX7" fmla="*/ 27921 w 1056424"/>
                  <a:gd name="connsiteY7" fmla="*/ 657830 h 1029246"/>
                  <a:gd name="connsiteX8" fmla="*/ 40004 w 1056424"/>
                  <a:gd name="connsiteY8" fmla="*/ 439357 h 1029246"/>
                  <a:gd name="connsiteX0" fmla="*/ 40004 w 1064770"/>
                  <a:gd name="connsiteY0" fmla="*/ 439357 h 1029246"/>
                  <a:gd name="connsiteX1" fmla="*/ 291538 w 1064770"/>
                  <a:gd name="connsiteY1" fmla="*/ 563266 h 1029246"/>
                  <a:gd name="connsiteX2" fmla="*/ 560581 w 1064770"/>
                  <a:gd name="connsiteY2" fmla="*/ 240580 h 1029246"/>
                  <a:gd name="connsiteX3" fmla="*/ 889056 w 1064770"/>
                  <a:gd name="connsiteY3" fmla="*/ 883 h 1029246"/>
                  <a:gd name="connsiteX4" fmla="*/ 1048854 w 1064770"/>
                  <a:gd name="connsiteY4" fmla="*/ 320479 h 1029246"/>
                  <a:gd name="connsiteX5" fmla="*/ 702870 w 1064770"/>
                  <a:gd name="connsiteY5" fmla="*/ 821097 h 1029246"/>
                  <a:gd name="connsiteX6" fmla="*/ 477969 w 1064770"/>
                  <a:gd name="connsiteY6" fmla="*/ 1025661 h 1029246"/>
                  <a:gd name="connsiteX7" fmla="*/ 27921 w 1064770"/>
                  <a:gd name="connsiteY7" fmla="*/ 657830 h 1029246"/>
                  <a:gd name="connsiteX8" fmla="*/ 40004 w 1064770"/>
                  <a:gd name="connsiteY8" fmla="*/ 439357 h 1029246"/>
                  <a:gd name="connsiteX0" fmla="*/ 40004 w 1064770"/>
                  <a:gd name="connsiteY0" fmla="*/ 439357 h 1029246"/>
                  <a:gd name="connsiteX1" fmla="*/ 291538 w 1064770"/>
                  <a:gd name="connsiteY1" fmla="*/ 563266 h 1029246"/>
                  <a:gd name="connsiteX2" fmla="*/ 560581 w 1064770"/>
                  <a:gd name="connsiteY2" fmla="*/ 240580 h 1029246"/>
                  <a:gd name="connsiteX3" fmla="*/ 889056 w 1064770"/>
                  <a:gd name="connsiteY3" fmla="*/ 883 h 1029246"/>
                  <a:gd name="connsiteX4" fmla="*/ 1048854 w 1064770"/>
                  <a:gd name="connsiteY4" fmla="*/ 320479 h 1029246"/>
                  <a:gd name="connsiteX5" fmla="*/ 702870 w 1064770"/>
                  <a:gd name="connsiteY5" fmla="*/ 821097 h 1029246"/>
                  <a:gd name="connsiteX6" fmla="*/ 477969 w 1064770"/>
                  <a:gd name="connsiteY6" fmla="*/ 1025661 h 1029246"/>
                  <a:gd name="connsiteX7" fmla="*/ 27921 w 1064770"/>
                  <a:gd name="connsiteY7" fmla="*/ 657830 h 1029246"/>
                  <a:gd name="connsiteX8" fmla="*/ 40004 w 1064770"/>
                  <a:gd name="connsiteY8" fmla="*/ 439357 h 1029246"/>
                  <a:gd name="connsiteX0" fmla="*/ 3164 w 1040013"/>
                  <a:gd name="connsiteY0" fmla="*/ 657830 h 1029246"/>
                  <a:gd name="connsiteX1" fmla="*/ 266781 w 1040013"/>
                  <a:gd name="connsiteY1" fmla="*/ 563266 h 1029246"/>
                  <a:gd name="connsiteX2" fmla="*/ 535824 w 1040013"/>
                  <a:gd name="connsiteY2" fmla="*/ 240580 h 1029246"/>
                  <a:gd name="connsiteX3" fmla="*/ 864299 w 1040013"/>
                  <a:gd name="connsiteY3" fmla="*/ 883 h 1029246"/>
                  <a:gd name="connsiteX4" fmla="*/ 1024097 w 1040013"/>
                  <a:gd name="connsiteY4" fmla="*/ 320479 h 1029246"/>
                  <a:gd name="connsiteX5" fmla="*/ 678113 w 1040013"/>
                  <a:gd name="connsiteY5" fmla="*/ 821097 h 1029246"/>
                  <a:gd name="connsiteX6" fmla="*/ 453212 w 1040013"/>
                  <a:gd name="connsiteY6" fmla="*/ 1025661 h 1029246"/>
                  <a:gd name="connsiteX7" fmla="*/ 3164 w 1040013"/>
                  <a:gd name="connsiteY7" fmla="*/ 657830 h 1029246"/>
                  <a:gd name="connsiteX0" fmla="*/ 187433 w 774234"/>
                  <a:gd name="connsiteY0" fmla="*/ 1025661 h 1033248"/>
                  <a:gd name="connsiteX1" fmla="*/ 1002 w 774234"/>
                  <a:gd name="connsiteY1" fmla="*/ 563266 h 1033248"/>
                  <a:gd name="connsiteX2" fmla="*/ 270045 w 774234"/>
                  <a:gd name="connsiteY2" fmla="*/ 240580 h 1033248"/>
                  <a:gd name="connsiteX3" fmla="*/ 598520 w 774234"/>
                  <a:gd name="connsiteY3" fmla="*/ 883 h 1033248"/>
                  <a:gd name="connsiteX4" fmla="*/ 758318 w 774234"/>
                  <a:gd name="connsiteY4" fmla="*/ 320479 h 1033248"/>
                  <a:gd name="connsiteX5" fmla="*/ 412334 w 774234"/>
                  <a:gd name="connsiteY5" fmla="*/ 821097 h 1033248"/>
                  <a:gd name="connsiteX6" fmla="*/ 187433 w 774234"/>
                  <a:gd name="connsiteY6" fmla="*/ 1025661 h 1033248"/>
                  <a:gd name="connsiteX0" fmla="*/ 293029 w 773298"/>
                  <a:gd name="connsiteY0" fmla="*/ 1176581 h 1180762"/>
                  <a:gd name="connsiteX1" fmla="*/ 66 w 773298"/>
                  <a:gd name="connsiteY1" fmla="*/ 563266 h 1180762"/>
                  <a:gd name="connsiteX2" fmla="*/ 269109 w 773298"/>
                  <a:gd name="connsiteY2" fmla="*/ 240580 h 1180762"/>
                  <a:gd name="connsiteX3" fmla="*/ 597584 w 773298"/>
                  <a:gd name="connsiteY3" fmla="*/ 883 h 1180762"/>
                  <a:gd name="connsiteX4" fmla="*/ 757382 w 773298"/>
                  <a:gd name="connsiteY4" fmla="*/ 320479 h 1180762"/>
                  <a:gd name="connsiteX5" fmla="*/ 411398 w 773298"/>
                  <a:gd name="connsiteY5" fmla="*/ 821097 h 1180762"/>
                  <a:gd name="connsiteX6" fmla="*/ 293029 w 773298"/>
                  <a:gd name="connsiteY6" fmla="*/ 1176581 h 1180762"/>
                  <a:gd name="connsiteX0" fmla="*/ 568197 w 1048466"/>
                  <a:gd name="connsiteY0" fmla="*/ 1176581 h 1222078"/>
                  <a:gd name="connsiteX1" fmla="*/ 26 w 1048466"/>
                  <a:gd name="connsiteY1" fmla="*/ 1113682 h 1222078"/>
                  <a:gd name="connsiteX2" fmla="*/ 544277 w 1048466"/>
                  <a:gd name="connsiteY2" fmla="*/ 240580 h 1222078"/>
                  <a:gd name="connsiteX3" fmla="*/ 872752 w 1048466"/>
                  <a:gd name="connsiteY3" fmla="*/ 883 h 1222078"/>
                  <a:gd name="connsiteX4" fmla="*/ 1032550 w 1048466"/>
                  <a:gd name="connsiteY4" fmla="*/ 320479 h 1222078"/>
                  <a:gd name="connsiteX5" fmla="*/ 686566 w 1048466"/>
                  <a:gd name="connsiteY5" fmla="*/ 821097 h 1222078"/>
                  <a:gd name="connsiteX6" fmla="*/ 568197 w 1048466"/>
                  <a:gd name="connsiteY6" fmla="*/ 1176581 h 1222078"/>
                  <a:gd name="connsiteX0" fmla="*/ 580718 w 1060987"/>
                  <a:gd name="connsiteY0" fmla="*/ 1176581 h 1320814"/>
                  <a:gd name="connsiteX1" fmla="*/ 12547 w 1060987"/>
                  <a:gd name="connsiteY1" fmla="*/ 1113682 h 1320814"/>
                  <a:gd name="connsiteX2" fmla="*/ 556798 w 1060987"/>
                  <a:gd name="connsiteY2" fmla="*/ 240580 h 1320814"/>
                  <a:gd name="connsiteX3" fmla="*/ 885273 w 1060987"/>
                  <a:gd name="connsiteY3" fmla="*/ 883 h 1320814"/>
                  <a:gd name="connsiteX4" fmla="*/ 1045071 w 1060987"/>
                  <a:gd name="connsiteY4" fmla="*/ 320479 h 1320814"/>
                  <a:gd name="connsiteX5" fmla="*/ 699087 w 1060987"/>
                  <a:gd name="connsiteY5" fmla="*/ 821097 h 1320814"/>
                  <a:gd name="connsiteX6" fmla="*/ 580718 w 1060987"/>
                  <a:gd name="connsiteY6" fmla="*/ 1176581 h 1320814"/>
                  <a:gd name="connsiteX0" fmla="*/ 545829 w 1026098"/>
                  <a:gd name="connsiteY0" fmla="*/ 1176581 h 1227629"/>
                  <a:gd name="connsiteX1" fmla="*/ 13168 w 1026098"/>
                  <a:gd name="connsiteY1" fmla="*/ 962762 h 1227629"/>
                  <a:gd name="connsiteX2" fmla="*/ 521909 w 1026098"/>
                  <a:gd name="connsiteY2" fmla="*/ 240580 h 1227629"/>
                  <a:gd name="connsiteX3" fmla="*/ 850384 w 1026098"/>
                  <a:gd name="connsiteY3" fmla="*/ 883 h 1227629"/>
                  <a:gd name="connsiteX4" fmla="*/ 1010182 w 1026098"/>
                  <a:gd name="connsiteY4" fmla="*/ 320479 h 1227629"/>
                  <a:gd name="connsiteX5" fmla="*/ 664198 w 1026098"/>
                  <a:gd name="connsiteY5" fmla="*/ 821097 h 1227629"/>
                  <a:gd name="connsiteX6" fmla="*/ 545829 w 1026098"/>
                  <a:gd name="connsiteY6" fmla="*/ 1176581 h 1227629"/>
                  <a:gd name="connsiteX0" fmla="*/ 546799 w 1027068"/>
                  <a:gd name="connsiteY0" fmla="*/ 1176581 h 1219437"/>
                  <a:gd name="connsiteX1" fmla="*/ 14138 w 1027068"/>
                  <a:gd name="connsiteY1" fmla="*/ 962762 h 1219437"/>
                  <a:gd name="connsiteX2" fmla="*/ 522879 w 1027068"/>
                  <a:gd name="connsiteY2" fmla="*/ 240580 h 1219437"/>
                  <a:gd name="connsiteX3" fmla="*/ 851354 w 1027068"/>
                  <a:gd name="connsiteY3" fmla="*/ 883 h 1219437"/>
                  <a:gd name="connsiteX4" fmla="*/ 1011152 w 1027068"/>
                  <a:gd name="connsiteY4" fmla="*/ 320479 h 1219437"/>
                  <a:gd name="connsiteX5" fmla="*/ 922621 w 1027068"/>
                  <a:gd name="connsiteY5" fmla="*/ 945385 h 1219437"/>
                  <a:gd name="connsiteX6" fmla="*/ 546799 w 1027068"/>
                  <a:gd name="connsiteY6" fmla="*/ 1176581 h 1219437"/>
                  <a:gd name="connsiteX0" fmla="*/ 541591 w 1012983"/>
                  <a:gd name="connsiteY0" fmla="*/ 1176581 h 1176679"/>
                  <a:gd name="connsiteX1" fmla="*/ 53 w 1012983"/>
                  <a:gd name="connsiteY1" fmla="*/ 962762 h 1176679"/>
                  <a:gd name="connsiteX2" fmla="*/ 508794 w 1012983"/>
                  <a:gd name="connsiteY2" fmla="*/ 240580 h 1176679"/>
                  <a:gd name="connsiteX3" fmla="*/ 837269 w 1012983"/>
                  <a:gd name="connsiteY3" fmla="*/ 883 h 1176679"/>
                  <a:gd name="connsiteX4" fmla="*/ 997067 w 1012983"/>
                  <a:gd name="connsiteY4" fmla="*/ 320479 h 1176679"/>
                  <a:gd name="connsiteX5" fmla="*/ 908536 w 1012983"/>
                  <a:gd name="connsiteY5" fmla="*/ 945385 h 1176679"/>
                  <a:gd name="connsiteX6" fmla="*/ 541591 w 1012983"/>
                  <a:gd name="connsiteY6" fmla="*/ 1176581 h 1176679"/>
                  <a:gd name="connsiteX0" fmla="*/ 541591 w 1012983"/>
                  <a:gd name="connsiteY0" fmla="*/ 1176581 h 1179832"/>
                  <a:gd name="connsiteX1" fmla="*/ 53 w 1012983"/>
                  <a:gd name="connsiteY1" fmla="*/ 962762 h 1179832"/>
                  <a:gd name="connsiteX2" fmla="*/ 508794 w 1012983"/>
                  <a:gd name="connsiteY2" fmla="*/ 240580 h 1179832"/>
                  <a:gd name="connsiteX3" fmla="*/ 837269 w 1012983"/>
                  <a:gd name="connsiteY3" fmla="*/ 883 h 1179832"/>
                  <a:gd name="connsiteX4" fmla="*/ 997067 w 1012983"/>
                  <a:gd name="connsiteY4" fmla="*/ 320479 h 1179832"/>
                  <a:gd name="connsiteX5" fmla="*/ 908536 w 1012983"/>
                  <a:gd name="connsiteY5" fmla="*/ 945385 h 1179832"/>
                  <a:gd name="connsiteX6" fmla="*/ 541591 w 1012983"/>
                  <a:gd name="connsiteY6" fmla="*/ 1176581 h 1179832"/>
                  <a:gd name="connsiteX0" fmla="*/ 396296 w 1018608"/>
                  <a:gd name="connsiteY0" fmla="*/ 1141070 h 1145571"/>
                  <a:gd name="connsiteX1" fmla="*/ 5678 w 1018608"/>
                  <a:gd name="connsiteY1" fmla="*/ 962762 h 1145571"/>
                  <a:gd name="connsiteX2" fmla="*/ 514419 w 1018608"/>
                  <a:gd name="connsiteY2" fmla="*/ 240580 h 1145571"/>
                  <a:gd name="connsiteX3" fmla="*/ 842894 w 1018608"/>
                  <a:gd name="connsiteY3" fmla="*/ 883 h 1145571"/>
                  <a:gd name="connsiteX4" fmla="*/ 1002692 w 1018608"/>
                  <a:gd name="connsiteY4" fmla="*/ 320479 h 1145571"/>
                  <a:gd name="connsiteX5" fmla="*/ 914161 w 1018608"/>
                  <a:gd name="connsiteY5" fmla="*/ 945385 h 1145571"/>
                  <a:gd name="connsiteX6" fmla="*/ 396296 w 1018608"/>
                  <a:gd name="connsiteY6" fmla="*/ 1141070 h 1145571"/>
                  <a:gd name="connsiteX0" fmla="*/ 391631 w 1013943"/>
                  <a:gd name="connsiteY0" fmla="*/ 1141070 h 1141686"/>
                  <a:gd name="connsiteX1" fmla="*/ 1013 w 1013943"/>
                  <a:gd name="connsiteY1" fmla="*/ 962762 h 1141686"/>
                  <a:gd name="connsiteX2" fmla="*/ 509754 w 1013943"/>
                  <a:gd name="connsiteY2" fmla="*/ 240580 h 1141686"/>
                  <a:gd name="connsiteX3" fmla="*/ 838229 w 1013943"/>
                  <a:gd name="connsiteY3" fmla="*/ 883 h 1141686"/>
                  <a:gd name="connsiteX4" fmla="*/ 998027 w 1013943"/>
                  <a:gd name="connsiteY4" fmla="*/ 320479 h 1141686"/>
                  <a:gd name="connsiteX5" fmla="*/ 829597 w 1013943"/>
                  <a:gd name="connsiteY5" fmla="*/ 927630 h 1141686"/>
                  <a:gd name="connsiteX6" fmla="*/ 391631 w 1013943"/>
                  <a:gd name="connsiteY6" fmla="*/ 1141070 h 1141686"/>
                  <a:gd name="connsiteX0" fmla="*/ 391631 w 1008927"/>
                  <a:gd name="connsiteY0" fmla="*/ 1164403 h 1165019"/>
                  <a:gd name="connsiteX1" fmla="*/ 1013 w 1008927"/>
                  <a:gd name="connsiteY1" fmla="*/ 986095 h 1165019"/>
                  <a:gd name="connsiteX2" fmla="*/ 509754 w 1008927"/>
                  <a:gd name="connsiteY2" fmla="*/ 263913 h 1165019"/>
                  <a:gd name="connsiteX3" fmla="*/ 732179 w 1008927"/>
                  <a:gd name="connsiteY3" fmla="*/ 763 h 1165019"/>
                  <a:gd name="connsiteX4" fmla="*/ 998027 w 1008927"/>
                  <a:gd name="connsiteY4" fmla="*/ 343812 h 1165019"/>
                  <a:gd name="connsiteX5" fmla="*/ 829597 w 1008927"/>
                  <a:gd name="connsiteY5" fmla="*/ 950963 h 1165019"/>
                  <a:gd name="connsiteX6" fmla="*/ 391631 w 1008927"/>
                  <a:gd name="connsiteY6" fmla="*/ 1164403 h 1165019"/>
                  <a:gd name="connsiteX0" fmla="*/ 391631 w 1009826"/>
                  <a:gd name="connsiteY0" fmla="*/ 952838 h 953454"/>
                  <a:gd name="connsiteX1" fmla="*/ 1013 w 1009826"/>
                  <a:gd name="connsiteY1" fmla="*/ 774530 h 953454"/>
                  <a:gd name="connsiteX2" fmla="*/ 509754 w 1009826"/>
                  <a:gd name="connsiteY2" fmla="*/ 52348 h 953454"/>
                  <a:gd name="connsiteX3" fmla="*/ 998027 w 1009826"/>
                  <a:gd name="connsiteY3" fmla="*/ 132247 h 953454"/>
                  <a:gd name="connsiteX4" fmla="*/ 829597 w 1009826"/>
                  <a:gd name="connsiteY4" fmla="*/ 739398 h 953454"/>
                  <a:gd name="connsiteX5" fmla="*/ 391631 w 1009826"/>
                  <a:gd name="connsiteY5" fmla="*/ 952838 h 953454"/>
                  <a:gd name="connsiteX0" fmla="*/ 391631 w 852664"/>
                  <a:gd name="connsiteY0" fmla="*/ 1182356 h 1182972"/>
                  <a:gd name="connsiteX1" fmla="*/ 1013 w 852664"/>
                  <a:gd name="connsiteY1" fmla="*/ 1004048 h 1182972"/>
                  <a:gd name="connsiteX2" fmla="*/ 509754 w 852664"/>
                  <a:gd name="connsiteY2" fmla="*/ 281866 h 1182972"/>
                  <a:gd name="connsiteX3" fmla="*/ 700045 w 852664"/>
                  <a:gd name="connsiteY3" fmla="*/ 28466 h 1182972"/>
                  <a:gd name="connsiteX4" fmla="*/ 829597 w 852664"/>
                  <a:gd name="connsiteY4" fmla="*/ 968916 h 1182972"/>
                  <a:gd name="connsiteX5" fmla="*/ 391631 w 852664"/>
                  <a:gd name="connsiteY5" fmla="*/ 1182356 h 1182972"/>
                  <a:gd name="connsiteX0" fmla="*/ 391631 w 852664"/>
                  <a:gd name="connsiteY0" fmla="*/ 1182356 h 1182972"/>
                  <a:gd name="connsiteX1" fmla="*/ 1013 w 852664"/>
                  <a:gd name="connsiteY1" fmla="*/ 1004048 h 1182972"/>
                  <a:gd name="connsiteX2" fmla="*/ 509754 w 852664"/>
                  <a:gd name="connsiteY2" fmla="*/ 281866 h 1182972"/>
                  <a:gd name="connsiteX3" fmla="*/ 700045 w 852664"/>
                  <a:gd name="connsiteY3" fmla="*/ 28466 h 1182972"/>
                  <a:gd name="connsiteX4" fmla="*/ 829597 w 852664"/>
                  <a:gd name="connsiteY4" fmla="*/ 968916 h 1182972"/>
                  <a:gd name="connsiteX5" fmla="*/ 391631 w 852664"/>
                  <a:gd name="connsiteY5" fmla="*/ 1182356 h 1182972"/>
                  <a:gd name="connsiteX0" fmla="*/ 391631 w 830937"/>
                  <a:gd name="connsiteY0" fmla="*/ 900538 h 901154"/>
                  <a:gd name="connsiteX1" fmla="*/ 1013 w 830937"/>
                  <a:gd name="connsiteY1" fmla="*/ 722230 h 901154"/>
                  <a:gd name="connsiteX2" fmla="*/ 509754 w 830937"/>
                  <a:gd name="connsiteY2" fmla="*/ 48 h 901154"/>
                  <a:gd name="connsiteX3" fmla="*/ 829597 w 830937"/>
                  <a:gd name="connsiteY3" fmla="*/ 687098 h 901154"/>
                  <a:gd name="connsiteX4" fmla="*/ 391631 w 830937"/>
                  <a:gd name="connsiteY4" fmla="*/ 900538 h 901154"/>
                  <a:gd name="connsiteX0" fmla="*/ 554487 w 993793"/>
                  <a:gd name="connsiteY0" fmla="*/ 966870 h 1003493"/>
                  <a:gd name="connsiteX1" fmla="*/ 687 w 993793"/>
                  <a:gd name="connsiteY1" fmla="*/ 65102 h 1003493"/>
                  <a:gd name="connsiteX2" fmla="*/ 672610 w 993793"/>
                  <a:gd name="connsiteY2" fmla="*/ 66380 h 1003493"/>
                  <a:gd name="connsiteX3" fmla="*/ 992453 w 993793"/>
                  <a:gd name="connsiteY3" fmla="*/ 753430 h 1003493"/>
                  <a:gd name="connsiteX4" fmla="*/ 554487 w 993793"/>
                  <a:gd name="connsiteY4" fmla="*/ 966870 h 1003493"/>
                  <a:gd name="connsiteX0" fmla="*/ 554451 w 993737"/>
                  <a:gd name="connsiteY0" fmla="*/ 1175241 h 1211864"/>
                  <a:gd name="connsiteX1" fmla="*/ 651 w 993737"/>
                  <a:gd name="connsiteY1" fmla="*/ 273473 h 1211864"/>
                  <a:gd name="connsiteX2" fmla="*/ 669163 w 993737"/>
                  <a:gd name="connsiteY2" fmla="*/ 31 h 1211864"/>
                  <a:gd name="connsiteX3" fmla="*/ 992417 w 993737"/>
                  <a:gd name="connsiteY3" fmla="*/ 961801 h 1211864"/>
                  <a:gd name="connsiteX4" fmla="*/ 554451 w 993737"/>
                  <a:gd name="connsiteY4" fmla="*/ 1175241 h 1211864"/>
                  <a:gd name="connsiteX0" fmla="*/ 554366 w 721008"/>
                  <a:gd name="connsiteY0" fmla="*/ 1175290 h 1176466"/>
                  <a:gd name="connsiteX1" fmla="*/ 566 w 721008"/>
                  <a:gd name="connsiteY1" fmla="*/ 273522 h 1176466"/>
                  <a:gd name="connsiteX2" fmla="*/ 669078 w 721008"/>
                  <a:gd name="connsiteY2" fmla="*/ 80 h 1176466"/>
                  <a:gd name="connsiteX3" fmla="*/ 608670 w 721008"/>
                  <a:gd name="connsiteY3" fmla="*/ 460316 h 1176466"/>
                  <a:gd name="connsiteX4" fmla="*/ 554366 w 721008"/>
                  <a:gd name="connsiteY4" fmla="*/ 1175290 h 1176466"/>
                  <a:gd name="connsiteX0" fmla="*/ 231760 w 737919"/>
                  <a:gd name="connsiteY0" fmla="*/ 658911 h 665589"/>
                  <a:gd name="connsiteX1" fmla="*/ 17477 w 737919"/>
                  <a:gd name="connsiteY1" fmla="*/ 273522 h 665589"/>
                  <a:gd name="connsiteX2" fmla="*/ 685989 w 737919"/>
                  <a:gd name="connsiteY2" fmla="*/ 80 h 665589"/>
                  <a:gd name="connsiteX3" fmla="*/ 625581 w 737919"/>
                  <a:gd name="connsiteY3" fmla="*/ 460316 h 665589"/>
                  <a:gd name="connsiteX4" fmla="*/ 231760 w 737919"/>
                  <a:gd name="connsiteY4" fmla="*/ 658911 h 665589"/>
                  <a:gd name="connsiteX0" fmla="*/ 207001 w 713160"/>
                  <a:gd name="connsiteY0" fmla="*/ 658911 h 667683"/>
                  <a:gd name="connsiteX1" fmla="*/ 19156 w 713160"/>
                  <a:gd name="connsiteY1" fmla="*/ 235074 h 667683"/>
                  <a:gd name="connsiteX2" fmla="*/ 661230 w 713160"/>
                  <a:gd name="connsiteY2" fmla="*/ 80 h 667683"/>
                  <a:gd name="connsiteX3" fmla="*/ 600822 w 713160"/>
                  <a:gd name="connsiteY3" fmla="*/ 460316 h 667683"/>
                  <a:gd name="connsiteX4" fmla="*/ 207001 w 713160"/>
                  <a:gd name="connsiteY4" fmla="*/ 658911 h 667683"/>
                  <a:gd name="connsiteX0" fmla="*/ 208422 w 734177"/>
                  <a:gd name="connsiteY0" fmla="*/ 617608 h 626380"/>
                  <a:gd name="connsiteX1" fmla="*/ 20577 w 734177"/>
                  <a:gd name="connsiteY1" fmla="*/ 193771 h 626380"/>
                  <a:gd name="connsiteX2" fmla="*/ 686279 w 734177"/>
                  <a:gd name="connsiteY2" fmla="*/ 93 h 626380"/>
                  <a:gd name="connsiteX3" fmla="*/ 602243 w 734177"/>
                  <a:gd name="connsiteY3" fmla="*/ 419013 h 626380"/>
                  <a:gd name="connsiteX4" fmla="*/ 208422 w 734177"/>
                  <a:gd name="connsiteY4" fmla="*/ 617608 h 626380"/>
                  <a:gd name="connsiteX0" fmla="*/ 216584 w 742339"/>
                  <a:gd name="connsiteY0" fmla="*/ 617608 h 624601"/>
                  <a:gd name="connsiteX1" fmla="*/ 19960 w 742339"/>
                  <a:gd name="connsiteY1" fmla="*/ 226281 h 624601"/>
                  <a:gd name="connsiteX2" fmla="*/ 694441 w 742339"/>
                  <a:gd name="connsiteY2" fmla="*/ 93 h 624601"/>
                  <a:gd name="connsiteX3" fmla="*/ 610405 w 742339"/>
                  <a:gd name="connsiteY3" fmla="*/ 419013 h 624601"/>
                  <a:gd name="connsiteX4" fmla="*/ 216584 w 742339"/>
                  <a:gd name="connsiteY4" fmla="*/ 617608 h 624601"/>
                  <a:gd name="connsiteX0" fmla="*/ 177273 w 750134"/>
                  <a:gd name="connsiteY0" fmla="*/ 623596 h 630256"/>
                  <a:gd name="connsiteX1" fmla="*/ 27755 w 750134"/>
                  <a:gd name="connsiteY1" fmla="*/ 226281 h 630256"/>
                  <a:gd name="connsiteX2" fmla="*/ 702236 w 750134"/>
                  <a:gd name="connsiteY2" fmla="*/ 93 h 630256"/>
                  <a:gd name="connsiteX3" fmla="*/ 618200 w 750134"/>
                  <a:gd name="connsiteY3" fmla="*/ 419013 h 630256"/>
                  <a:gd name="connsiteX4" fmla="*/ 177273 w 750134"/>
                  <a:gd name="connsiteY4" fmla="*/ 623596 h 630256"/>
                  <a:gd name="connsiteX0" fmla="*/ 169950 w 742811"/>
                  <a:gd name="connsiteY0" fmla="*/ 623596 h 683681"/>
                  <a:gd name="connsiteX1" fmla="*/ 20432 w 742811"/>
                  <a:gd name="connsiteY1" fmla="*/ 226281 h 683681"/>
                  <a:gd name="connsiteX2" fmla="*/ 694913 w 742811"/>
                  <a:gd name="connsiteY2" fmla="*/ 93 h 683681"/>
                  <a:gd name="connsiteX3" fmla="*/ 610877 w 742811"/>
                  <a:gd name="connsiteY3" fmla="*/ 419013 h 683681"/>
                  <a:gd name="connsiteX4" fmla="*/ 169950 w 742811"/>
                  <a:gd name="connsiteY4" fmla="*/ 623596 h 683681"/>
                  <a:gd name="connsiteX0" fmla="*/ 120224 w 752077"/>
                  <a:gd name="connsiteY0" fmla="*/ 564615 h 635683"/>
                  <a:gd name="connsiteX1" fmla="*/ 29698 w 752077"/>
                  <a:gd name="connsiteY1" fmla="*/ 226281 h 635683"/>
                  <a:gd name="connsiteX2" fmla="*/ 704179 w 752077"/>
                  <a:gd name="connsiteY2" fmla="*/ 93 h 635683"/>
                  <a:gd name="connsiteX3" fmla="*/ 620143 w 752077"/>
                  <a:gd name="connsiteY3" fmla="*/ 419013 h 635683"/>
                  <a:gd name="connsiteX4" fmla="*/ 120224 w 752077"/>
                  <a:gd name="connsiteY4" fmla="*/ 564615 h 635683"/>
                  <a:gd name="connsiteX0" fmla="*/ 84091 w 715944"/>
                  <a:gd name="connsiteY0" fmla="*/ 564615 h 577376"/>
                  <a:gd name="connsiteX1" fmla="*/ 58329 w 715944"/>
                  <a:gd name="connsiteY1" fmla="*/ 214355 h 577376"/>
                  <a:gd name="connsiteX2" fmla="*/ 668046 w 715944"/>
                  <a:gd name="connsiteY2" fmla="*/ 93 h 577376"/>
                  <a:gd name="connsiteX3" fmla="*/ 584010 w 715944"/>
                  <a:gd name="connsiteY3" fmla="*/ 419013 h 577376"/>
                  <a:gd name="connsiteX4" fmla="*/ 84091 w 715944"/>
                  <a:gd name="connsiteY4" fmla="*/ 564615 h 577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944" h="577376">
                    <a:moveTo>
                      <a:pt x="84091" y="564615"/>
                    </a:moveTo>
                    <a:cubicBezTo>
                      <a:pt x="-3522" y="530505"/>
                      <a:pt x="-38997" y="308442"/>
                      <a:pt x="58329" y="214355"/>
                    </a:cubicBezTo>
                    <a:cubicBezTo>
                      <a:pt x="155655" y="120268"/>
                      <a:pt x="529949" y="5948"/>
                      <a:pt x="668046" y="93"/>
                    </a:cubicBezTo>
                    <a:cubicBezTo>
                      <a:pt x="806143" y="-5762"/>
                      <a:pt x="603697" y="268931"/>
                      <a:pt x="584010" y="419013"/>
                    </a:cubicBezTo>
                    <a:cubicBezTo>
                      <a:pt x="564323" y="569095"/>
                      <a:pt x="171705" y="598725"/>
                      <a:pt x="84091" y="564615"/>
                    </a:cubicBezTo>
                    <a:close/>
                  </a:path>
                </a:pathLst>
              </a:custGeom>
              <a:noFill/>
              <a:ln>
                <a:solidFill>
                  <a:srgbClr val="00B0F0"/>
                </a:solidFill>
              </a:ln>
              <a:effectLst>
                <a:outerShdw blurRad="50800" algn="c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D5E12C9-62D4-4518-A153-D293503EDF9A}"/>
                  </a:ext>
                </a:extLst>
              </p:cNvPr>
              <p:cNvSpPr txBox="1"/>
              <p:nvPr/>
            </p:nvSpPr>
            <p:spPr>
              <a:xfrm rot="4589209">
                <a:off x="7815085" y="3409575"/>
                <a:ext cx="4651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PE" sz="1200" dirty="0" err="1">
                    <a:solidFill>
                      <a:srgbClr val="00B0F0"/>
                    </a:solidFill>
                  </a:rPr>
                  <a:t>Cool</a:t>
                </a:r>
                <a:endParaRPr lang="es-PE" sz="1200" dirty="0">
                  <a:solidFill>
                    <a:srgbClr val="00B0F0"/>
                  </a:solidFill>
                </a:endParaRPr>
              </a:p>
              <a:p>
                <a:r>
                  <a:rPr lang="es-PE" sz="1200" dirty="0" err="1">
                    <a:solidFill>
                      <a:srgbClr val="00B0F0"/>
                    </a:solidFill>
                  </a:rPr>
                  <a:t>SSTs</a:t>
                </a:r>
                <a:endParaRPr lang="es-PE" sz="1200" dirty="0">
                  <a:solidFill>
                    <a:srgbClr val="00B0F0"/>
                  </a:solidFill>
                </a:endParaRPr>
              </a:p>
            </p:txBody>
          </p:sp>
        </p:grp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A1AA8C1B-3BD0-4824-B22D-C70729DAD8CA}"/>
              </a:ext>
            </a:extLst>
          </p:cNvPr>
          <p:cNvSpPr txBox="1">
            <a:spLocks/>
          </p:cNvSpPr>
          <p:nvPr/>
        </p:nvSpPr>
        <p:spPr bwMode="auto">
          <a:xfrm>
            <a:off x="384911" y="5198823"/>
            <a:ext cx="4617026" cy="1081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82880" indent="-18288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b="0" kern="0" dirty="0">
                <a:solidFill>
                  <a:schemeClr val="tx1"/>
                </a:solidFill>
                <a:latin typeface="Arial"/>
              </a:rPr>
              <a:t>Enhanced shear (low-level jets)</a:t>
            </a:r>
          </a:p>
          <a:p>
            <a:pPr marL="182880" indent="-18288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b="0" kern="0" dirty="0">
                <a:solidFill>
                  <a:schemeClr val="tx1"/>
                </a:solidFill>
                <a:latin typeface="Arial"/>
              </a:rPr>
              <a:t>Adiabatic compression and subsidence</a:t>
            </a:r>
          </a:p>
          <a:p>
            <a:pPr marL="182880" indent="-18288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b="0" kern="0" dirty="0">
                <a:solidFill>
                  <a:schemeClr val="tx1"/>
                </a:solidFill>
                <a:latin typeface="Arial"/>
              </a:rPr>
              <a:t>Cool SSTs / shallow inversions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5FFFC17-C6E5-4A15-8359-3C129717CDDA}"/>
              </a:ext>
            </a:extLst>
          </p:cNvPr>
          <p:cNvSpPr txBox="1">
            <a:spLocks/>
          </p:cNvSpPr>
          <p:nvPr/>
        </p:nvSpPr>
        <p:spPr bwMode="auto">
          <a:xfrm rot="1327495">
            <a:off x="954839" y="3152726"/>
            <a:ext cx="1053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94310" algn="l">
              <a:lnSpc>
                <a:spcPct val="110000"/>
              </a:lnSpc>
            </a:pPr>
            <a:r>
              <a:rPr lang="en-US" sz="2000" kern="0" dirty="0">
                <a:solidFill>
                  <a:schemeClr val="tx1"/>
                </a:solidFill>
                <a:latin typeface="Arial"/>
              </a:rPr>
              <a:t>ITCZ</a:t>
            </a:r>
            <a:endParaRPr lang="en-US" sz="1800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223D627-32FC-4BE8-898E-3C4D6CE2C52C}"/>
              </a:ext>
            </a:extLst>
          </p:cNvPr>
          <p:cNvSpPr txBox="1">
            <a:spLocks/>
          </p:cNvSpPr>
          <p:nvPr/>
        </p:nvSpPr>
        <p:spPr bwMode="auto">
          <a:xfrm>
            <a:off x="5101156" y="5207643"/>
            <a:ext cx="3979961" cy="68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82880" indent="-18288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b="0" kern="0" dirty="0">
                <a:solidFill>
                  <a:schemeClr val="tx1"/>
                </a:solidFill>
                <a:latin typeface="Arial"/>
              </a:rPr>
              <a:t>of enhanced low-level convergence.</a:t>
            </a:r>
          </a:p>
          <a:p>
            <a:pPr marL="182880" indent="-18288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b="0" kern="0" dirty="0">
                <a:solidFill>
                  <a:schemeClr val="tx1"/>
                </a:solidFill>
                <a:latin typeface="Arial"/>
              </a:rPr>
              <a:t>where a synoptic feature is present.</a:t>
            </a:r>
          </a:p>
          <a:p>
            <a:pPr marL="182880" indent="-18288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700" b="0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F834C40B-AC60-4BD4-9E6C-B9EB5172E3A4}"/>
              </a:ext>
            </a:extLst>
          </p:cNvPr>
          <p:cNvSpPr txBox="1">
            <a:spLocks/>
          </p:cNvSpPr>
          <p:nvPr/>
        </p:nvSpPr>
        <p:spPr bwMode="auto">
          <a:xfrm>
            <a:off x="178501" y="4467533"/>
            <a:ext cx="753321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94310" algn="l">
              <a:lnSpc>
                <a:spcPct val="110000"/>
              </a:lnSpc>
            </a:pPr>
            <a:r>
              <a:rPr lang="en-US" sz="2000" kern="0" dirty="0">
                <a:solidFill>
                  <a:schemeClr val="tx1"/>
                </a:solidFill>
                <a:latin typeface="Arial"/>
              </a:rPr>
              <a:t>In this example: large GDI values are considered</a:t>
            </a:r>
            <a:endParaRPr lang="en-US" sz="1800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99DE7732-24E8-430F-A873-926202A8FB6E}"/>
              </a:ext>
            </a:extLst>
          </p:cNvPr>
          <p:cNvSpPr txBox="1">
            <a:spLocks/>
          </p:cNvSpPr>
          <p:nvPr/>
        </p:nvSpPr>
        <p:spPr bwMode="auto">
          <a:xfrm>
            <a:off x="4880348" y="4899890"/>
            <a:ext cx="3824946" cy="38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94310" algn="l">
              <a:lnSpc>
                <a:spcPct val="110000"/>
              </a:lnSpc>
            </a:pPr>
            <a:r>
              <a:rPr lang="en-US" sz="1800" kern="0" dirty="0">
                <a:solidFill>
                  <a:schemeClr val="tx1"/>
                </a:solidFill>
                <a:latin typeface="Arial"/>
              </a:rPr>
              <a:t>More relevant in regions:</a:t>
            </a:r>
            <a:endParaRPr lang="en-US" sz="1600" kern="0" dirty="0">
              <a:solidFill>
                <a:schemeClr val="tx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391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41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47800" y="2878931"/>
            <a:ext cx="5943600" cy="11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000FF"/>
                </a:solidFill>
                <a:latin typeface="Arial"/>
              </a:rPr>
              <a:t>Thank You!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61014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5</a:t>
            </a:fld>
            <a:endParaRPr lang="en-US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685800" y="914400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In-Residence Training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Picture 4" descr="IMG_03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32686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47863"/>
            <a:ext cx="4478506" cy="305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5562600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 to operational meteorologists from </a:t>
            </a:r>
            <a:r>
              <a:rPr lang="en-US" dirty="0" err="1"/>
              <a:t>WMO</a:t>
            </a:r>
            <a:r>
              <a:rPr lang="en-US" dirty="0"/>
              <a:t> Regions III and IV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Including:  Civilian and Military Forecasters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US Military</a:t>
            </a:r>
          </a:p>
        </p:txBody>
      </p:sp>
    </p:spTree>
    <p:extLst>
      <p:ext uri="{BB962C8B-B14F-4D97-AF65-F5344CB8AC3E}">
        <p14:creationId xmlns:p14="http://schemas.microsoft.com/office/powerpoint/2010/main" val="1653126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6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981200" y="271464"/>
            <a:ext cx="5410200" cy="11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In-Residence Training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33400" y="1676400"/>
            <a:ext cx="8001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·"/>
              <a:defRPr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»"/>
              <a:defRPr b="1">
                <a:solidFill>
                  <a:schemeClr val="tx2"/>
                </a:solidFill>
                <a:latin typeface="+mn-lt"/>
              </a:defRPr>
            </a:lvl3pPr>
            <a:lvl4pPr marL="15430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·"/>
              <a:defRPr sz="1400" b="1">
                <a:solidFill>
                  <a:schemeClr val="tx2"/>
                </a:solidFill>
                <a:latin typeface="+mn-lt"/>
              </a:defRPr>
            </a:lvl4pPr>
            <a:lvl5pPr marL="20002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5pPr>
            <a:lvl6pPr marL="24574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World Meteorological Organization (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WMO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Competencies Standards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Analyze and continually monitor the evolving meteorological and/or hydrological situation 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Forecast meteorological and hydrological phenomena and parameters. 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WPC Requirement:  Become a weather forecasting instructor and mentor </a:t>
            </a:r>
          </a:p>
          <a:p>
            <a:pPr marL="285750" marR="0" lvl="0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Certification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Certificate of Training</a:t>
            </a:r>
          </a:p>
          <a:p>
            <a:pPr marL="1143000" marR="0" lvl="2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»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Awarded upon completion of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WMO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 Competencies Standards</a:t>
            </a:r>
          </a:p>
          <a:p>
            <a:pPr marL="1143000" marR="0" lvl="2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»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COMET Training Modules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Certificate of Attendance</a:t>
            </a:r>
          </a:p>
          <a:p>
            <a:pPr marL="285750" marR="0" lvl="0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02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81200" y="152400"/>
            <a:ext cx="5410200" cy="11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Products</a:t>
            </a:r>
            <a:b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Business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Hrs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: </a:t>
            </a:r>
            <a:r>
              <a:rPr kumimoji="0" lang="en-US" altLang="en-US" sz="32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0600-1500L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04800" y="1219200"/>
            <a:ext cx="85344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·"/>
              <a:defRPr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»"/>
              <a:defRPr b="1">
                <a:solidFill>
                  <a:schemeClr val="tx2"/>
                </a:solidFill>
                <a:latin typeface="+mn-lt"/>
              </a:defRPr>
            </a:lvl3pPr>
            <a:lvl4pPr marL="15430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·"/>
              <a:defRPr sz="1400" b="1">
                <a:solidFill>
                  <a:schemeClr val="tx2"/>
                </a:solidFill>
                <a:latin typeface="+mn-lt"/>
              </a:defRPr>
            </a:lvl4pPr>
            <a:lvl5pPr marL="20002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5pPr>
            <a:lvl6pPr marL="24574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1400" b="1">
                <a:solidFill>
                  <a:schemeClr val="tx2"/>
                </a:solidFill>
                <a:latin typeface="+mn-lt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South American Desk (RA-III)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Synoptic Discussion 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Surface Analysis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Upper Jet Analysis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Forecast Bulletin (Days 1-6) 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Forecast Charts (Days 1-6) </a:t>
            </a:r>
          </a:p>
          <a:p>
            <a:pPr marL="285750" marR="0" lvl="0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Tropical Desk (RA-III/RA-IV)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Prelim Forecast Discussion </a:t>
            </a:r>
            <a:r>
              <a:rPr kumimoji="0" lang="en-US" alt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WSFO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alt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SJU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</a:endParaRP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Forecast Bulletin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Forecast Charts (Days 1-4)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QPF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 Hurricanes</a:t>
            </a:r>
          </a:p>
          <a:p>
            <a:pPr marL="285750" marR="0" lvl="0" indent="-28575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Product Dissemination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Web Based</a:t>
            </a:r>
          </a:p>
          <a:p>
            <a:pPr marL="685800" marR="0" lvl="1" indent="-228600" algn="l" defTabSz="914400" rtl="0" eaLnBrk="0" fontAlgn="base" latinLnBrk="0" hangingPunct="0">
              <a:lnSpc>
                <a:spcPct val="89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–"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Global Telecommunications System</a:t>
            </a:r>
          </a:p>
        </p:txBody>
      </p:sp>
      <p:pic>
        <p:nvPicPr>
          <p:cNvPr id="6" name="Picture 4" descr="P10101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812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902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6200" y="6400800"/>
            <a:ext cx="457200" cy="365125"/>
          </a:xfrm>
        </p:spPr>
        <p:txBody>
          <a:bodyPr/>
          <a:lstStyle/>
          <a:p>
            <a:fld id="{34FF4A5A-6E49-4810-A8CC-5C9058ED4EFA}" type="slidenum">
              <a:rPr lang="en-US" smtClean="0"/>
              <a:t>8</a:t>
            </a:fld>
            <a:endParaRPr lang="en-US"/>
          </a:p>
        </p:txBody>
      </p:sp>
      <p:sp>
        <p:nvSpPr>
          <p:cNvPr id="3" name="Rectangle 1026"/>
          <p:cNvSpPr txBox="1">
            <a:spLocks noChangeArrowheads="1"/>
          </p:cNvSpPr>
          <p:nvPr/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Analysis Charts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57200" y="914400"/>
            <a:ext cx="8233646" cy="5486400"/>
            <a:chOff x="228600" y="457200"/>
            <a:chExt cx="8610600" cy="5943600"/>
          </a:xfrm>
        </p:grpSpPr>
        <p:sp>
          <p:nvSpPr>
            <p:cNvPr id="4" name="Text Box 1029"/>
            <p:cNvSpPr txBox="1">
              <a:spLocks noChangeArrowheads="1"/>
            </p:cNvSpPr>
            <p:nvPr/>
          </p:nvSpPr>
          <p:spPr bwMode="auto">
            <a:xfrm>
              <a:off x="1102784" y="457200"/>
              <a:ext cx="2472737" cy="433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40" tIns="45720" rIns="91440" bIns="45720">
              <a:spAutoFit/>
            </a:bodyPr>
            <a:lstStyle>
              <a:lvl1pPr>
                <a:defRPr sz="14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14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14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14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14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00 UTC Jet Analysis</a:t>
              </a:r>
              <a:endParaRPr kumimoji="0" lang="es-ES_tradnl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" name="Text Box 1030"/>
            <p:cNvSpPr txBox="1">
              <a:spLocks noChangeArrowheads="1"/>
            </p:cNvSpPr>
            <p:nvPr/>
          </p:nvSpPr>
          <p:spPr bwMode="auto">
            <a:xfrm>
              <a:off x="4648200" y="3048000"/>
              <a:ext cx="419100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40" tIns="45720" rIns="91440" bIns="45720">
              <a:spAutoFit/>
            </a:bodyPr>
            <a:lstStyle>
              <a:lvl1pPr>
                <a:defRPr sz="14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14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14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14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14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Jets – Vertical Cross Section</a:t>
              </a:r>
              <a:endParaRPr kumimoji="0" lang="es-ES_tradnl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pic>
          <p:nvPicPr>
            <p:cNvPr id="6" name="Picture 1032" descr="samjet0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914400"/>
              <a:ext cx="3962400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35" descr="P101015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962400"/>
              <a:ext cx="3200400" cy="24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6" descr="P101015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457200"/>
              <a:ext cx="3429000" cy="257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3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3429000"/>
              <a:ext cx="3962400" cy="297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9902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4A5A-6E49-4810-A8CC-5C9058ED4EFA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Forecast Charts – South America</a:t>
            </a:r>
          </a:p>
        </p:txBody>
      </p:sp>
      <p:pic>
        <p:nvPicPr>
          <p:cNvPr id="1026" name="Picture 2" descr="http://www.wpc.ncep.noaa.gov/international/d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72396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902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1747</Words>
  <Application>Microsoft Office PowerPoint</Application>
  <PresentationFormat>On-screen Show (4:3)</PresentationFormat>
  <Paragraphs>336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ＭＳ Ｐゴシック</vt:lpstr>
      <vt:lpstr>Arial</vt:lpstr>
      <vt:lpstr>Calibri</vt:lpstr>
      <vt:lpstr>Cambria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Hurricane Support</vt:lpstr>
      <vt:lpstr>QPF support to Puerto Rico</vt:lpstr>
      <vt:lpstr>Support to Puerto Rico (San Juan WFO)  since Hurricane María in September 2017 </vt:lpstr>
      <vt:lpstr>Hurricane Maria QPF Support Puerto Rico</vt:lpstr>
      <vt:lpstr>Daily Products  (made available by 12 UTC)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MSG-3 Dust Product</vt:lpstr>
      <vt:lpstr>Climate Monitoring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GDI in the United States</vt:lpstr>
      <vt:lpstr>How is a forecast constructed?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M. Galvez</dc:creator>
  <cp:lastModifiedBy>Jose Galvez</cp:lastModifiedBy>
  <cp:revision>106</cp:revision>
  <dcterms:created xsi:type="dcterms:W3CDTF">2015-12-23T15:32:01Z</dcterms:created>
  <dcterms:modified xsi:type="dcterms:W3CDTF">2018-02-05T18:15:54Z</dcterms:modified>
</cp:coreProperties>
</file>